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1" r:id="rId1"/>
  </p:sldMasterIdLst>
  <p:notesMasterIdLst>
    <p:notesMasterId r:id="rId33"/>
  </p:notesMasterIdLst>
  <p:sldIdLst>
    <p:sldId id="256" r:id="rId2"/>
    <p:sldId id="257" r:id="rId3"/>
    <p:sldId id="279" r:id="rId4"/>
    <p:sldId id="297" r:id="rId5"/>
    <p:sldId id="298" r:id="rId6"/>
    <p:sldId id="299" r:id="rId7"/>
    <p:sldId id="300" r:id="rId8"/>
    <p:sldId id="301" r:id="rId9"/>
    <p:sldId id="302" r:id="rId10"/>
    <p:sldId id="303" r:id="rId11"/>
    <p:sldId id="304" r:id="rId12"/>
    <p:sldId id="305" r:id="rId13"/>
    <p:sldId id="271" r:id="rId14"/>
    <p:sldId id="306" r:id="rId15"/>
    <p:sldId id="307" r:id="rId16"/>
    <p:sldId id="308" r:id="rId17"/>
    <p:sldId id="309" r:id="rId18"/>
    <p:sldId id="310" r:id="rId19"/>
    <p:sldId id="311" r:id="rId20"/>
    <p:sldId id="312" r:id="rId21"/>
    <p:sldId id="313" r:id="rId22"/>
    <p:sldId id="314" r:id="rId23"/>
    <p:sldId id="315" r:id="rId24"/>
    <p:sldId id="316" r:id="rId25"/>
    <p:sldId id="322" r:id="rId26"/>
    <p:sldId id="317" r:id="rId27"/>
    <p:sldId id="318" r:id="rId28"/>
    <p:sldId id="319" r:id="rId29"/>
    <p:sldId id="320" r:id="rId30"/>
    <p:sldId id="323" r:id="rId31"/>
    <p:sldId id="321" r:id="rId32"/>
  </p:sldIdLst>
  <p:sldSz cx="9144000" cy="6858000" type="screen4x3"/>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B00000"/>
    <a:srgbClr val="FFFFFF"/>
    <a:srgbClr val="996600"/>
    <a:srgbClr val="CAD90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ijl, gemiddeld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Stijl, gemiddeld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Stijl, gemiddeld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9" autoAdjust="0"/>
    <p:restoredTop sz="94660"/>
  </p:normalViewPr>
  <p:slideViewPr>
    <p:cSldViewPr>
      <p:cViewPr varScale="1">
        <p:scale>
          <a:sx n="105" d="100"/>
          <a:sy n="105" d="100"/>
        </p:scale>
        <p:origin x="180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CAE12F-157B-48C7-B04E-777A229B3837}" type="datetimeFigureOut">
              <a:rPr lang="nl-BE" smtClean="0"/>
              <a:t>27/08/2024</a:t>
            </a:fld>
            <a:endParaRPr lang="nl-BE"/>
          </a:p>
        </p:txBody>
      </p:sp>
      <p:sp>
        <p:nvSpPr>
          <p:cNvPr id="4" name="Tijdelijke aanduiding voor dia-afbeelding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BE"/>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32A3E9-C498-4577-A308-FE3CB83A9865}" type="slidenum">
              <a:rPr lang="nl-BE" smtClean="0"/>
              <a:t>‹nr.›</a:t>
            </a:fld>
            <a:endParaRPr lang="nl-BE"/>
          </a:p>
        </p:txBody>
      </p:sp>
    </p:spTree>
    <p:extLst>
      <p:ext uri="{BB962C8B-B14F-4D97-AF65-F5344CB8AC3E}">
        <p14:creationId xmlns:p14="http://schemas.microsoft.com/office/powerpoint/2010/main" val="42634147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6C32A3E9-C498-4577-A308-FE3CB83A9865}" type="slidenum">
              <a:rPr lang="nl-BE" smtClean="0"/>
              <a:t>13</a:t>
            </a:fld>
            <a:endParaRPr lang="nl-BE"/>
          </a:p>
        </p:txBody>
      </p:sp>
    </p:spTree>
    <p:extLst>
      <p:ext uri="{BB962C8B-B14F-4D97-AF65-F5344CB8AC3E}">
        <p14:creationId xmlns:p14="http://schemas.microsoft.com/office/powerpoint/2010/main" val="16165184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6C32A3E9-C498-4577-A308-FE3CB83A9865}" type="slidenum">
              <a:rPr lang="nl-BE" smtClean="0"/>
              <a:t>22</a:t>
            </a:fld>
            <a:endParaRPr lang="nl-BE"/>
          </a:p>
        </p:txBody>
      </p:sp>
    </p:spTree>
    <p:extLst>
      <p:ext uri="{BB962C8B-B14F-4D97-AF65-F5344CB8AC3E}">
        <p14:creationId xmlns:p14="http://schemas.microsoft.com/office/powerpoint/2010/main" val="9317292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6C32A3E9-C498-4577-A308-FE3CB83A9865}" type="slidenum">
              <a:rPr lang="nl-BE" smtClean="0"/>
              <a:t>23</a:t>
            </a:fld>
            <a:endParaRPr lang="nl-BE"/>
          </a:p>
        </p:txBody>
      </p:sp>
    </p:spTree>
    <p:extLst>
      <p:ext uri="{BB962C8B-B14F-4D97-AF65-F5344CB8AC3E}">
        <p14:creationId xmlns:p14="http://schemas.microsoft.com/office/powerpoint/2010/main" val="6499889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6C32A3E9-C498-4577-A308-FE3CB83A9865}" type="slidenum">
              <a:rPr lang="nl-BE" smtClean="0"/>
              <a:t>24</a:t>
            </a:fld>
            <a:endParaRPr lang="nl-BE"/>
          </a:p>
        </p:txBody>
      </p:sp>
    </p:spTree>
    <p:extLst>
      <p:ext uri="{BB962C8B-B14F-4D97-AF65-F5344CB8AC3E}">
        <p14:creationId xmlns:p14="http://schemas.microsoft.com/office/powerpoint/2010/main" val="22597085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6C32A3E9-C498-4577-A308-FE3CB83A9865}" type="slidenum">
              <a:rPr lang="nl-BE" smtClean="0"/>
              <a:t>25</a:t>
            </a:fld>
            <a:endParaRPr lang="nl-BE"/>
          </a:p>
        </p:txBody>
      </p:sp>
    </p:spTree>
    <p:extLst>
      <p:ext uri="{BB962C8B-B14F-4D97-AF65-F5344CB8AC3E}">
        <p14:creationId xmlns:p14="http://schemas.microsoft.com/office/powerpoint/2010/main" val="30534184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6C32A3E9-C498-4577-A308-FE3CB83A9865}" type="slidenum">
              <a:rPr lang="nl-BE" smtClean="0"/>
              <a:t>26</a:t>
            </a:fld>
            <a:endParaRPr lang="nl-BE"/>
          </a:p>
        </p:txBody>
      </p:sp>
    </p:spTree>
    <p:extLst>
      <p:ext uri="{BB962C8B-B14F-4D97-AF65-F5344CB8AC3E}">
        <p14:creationId xmlns:p14="http://schemas.microsoft.com/office/powerpoint/2010/main" val="7566370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6C32A3E9-C498-4577-A308-FE3CB83A9865}" type="slidenum">
              <a:rPr lang="nl-BE" smtClean="0"/>
              <a:t>27</a:t>
            </a:fld>
            <a:endParaRPr lang="nl-BE"/>
          </a:p>
        </p:txBody>
      </p:sp>
    </p:spTree>
    <p:extLst>
      <p:ext uri="{BB962C8B-B14F-4D97-AF65-F5344CB8AC3E}">
        <p14:creationId xmlns:p14="http://schemas.microsoft.com/office/powerpoint/2010/main" val="24460132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6C32A3E9-C498-4577-A308-FE3CB83A9865}" type="slidenum">
              <a:rPr lang="nl-BE" smtClean="0"/>
              <a:t>28</a:t>
            </a:fld>
            <a:endParaRPr lang="nl-BE"/>
          </a:p>
        </p:txBody>
      </p:sp>
    </p:spTree>
    <p:extLst>
      <p:ext uri="{BB962C8B-B14F-4D97-AF65-F5344CB8AC3E}">
        <p14:creationId xmlns:p14="http://schemas.microsoft.com/office/powerpoint/2010/main" val="40217570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6C32A3E9-C498-4577-A308-FE3CB83A9865}" type="slidenum">
              <a:rPr lang="nl-BE" smtClean="0"/>
              <a:t>29</a:t>
            </a:fld>
            <a:endParaRPr lang="nl-BE"/>
          </a:p>
        </p:txBody>
      </p:sp>
    </p:spTree>
    <p:extLst>
      <p:ext uri="{BB962C8B-B14F-4D97-AF65-F5344CB8AC3E}">
        <p14:creationId xmlns:p14="http://schemas.microsoft.com/office/powerpoint/2010/main" val="28379639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6C32A3E9-C498-4577-A308-FE3CB83A9865}" type="slidenum">
              <a:rPr lang="nl-BE" smtClean="0"/>
              <a:t>30</a:t>
            </a:fld>
            <a:endParaRPr lang="nl-BE"/>
          </a:p>
        </p:txBody>
      </p:sp>
    </p:spTree>
    <p:extLst>
      <p:ext uri="{BB962C8B-B14F-4D97-AF65-F5344CB8AC3E}">
        <p14:creationId xmlns:p14="http://schemas.microsoft.com/office/powerpoint/2010/main" val="7983694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6C32A3E9-C498-4577-A308-FE3CB83A9865}" type="slidenum">
              <a:rPr lang="nl-BE" smtClean="0"/>
              <a:t>31</a:t>
            </a:fld>
            <a:endParaRPr lang="nl-BE"/>
          </a:p>
        </p:txBody>
      </p:sp>
    </p:spTree>
    <p:extLst>
      <p:ext uri="{BB962C8B-B14F-4D97-AF65-F5344CB8AC3E}">
        <p14:creationId xmlns:p14="http://schemas.microsoft.com/office/powerpoint/2010/main" val="7362183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6C32A3E9-C498-4577-A308-FE3CB83A9865}" type="slidenum">
              <a:rPr lang="nl-BE" smtClean="0"/>
              <a:t>14</a:t>
            </a:fld>
            <a:endParaRPr lang="nl-BE"/>
          </a:p>
        </p:txBody>
      </p:sp>
    </p:spTree>
    <p:extLst>
      <p:ext uri="{BB962C8B-B14F-4D97-AF65-F5344CB8AC3E}">
        <p14:creationId xmlns:p14="http://schemas.microsoft.com/office/powerpoint/2010/main" val="1826258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6C32A3E9-C498-4577-A308-FE3CB83A9865}" type="slidenum">
              <a:rPr lang="nl-BE" smtClean="0"/>
              <a:t>15</a:t>
            </a:fld>
            <a:endParaRPr lang="nl-BE"/>
          </a:p>
        </p:txBody>
      </p:sp>
    </p:spTree>
    <p:extLst>
      <p:ext uri="{BB962C8B-B14F-4D97-AF65-F5344CB8AC3E}">
        <p14:creationId xmlns:p14="http://schemas.microsoft.com/office/powerpoint/2010/main" val="20396596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6C32A3E9-C498-4577-A308-FE3CB83A9865}" type="slidenum">
              <a:rPr lang="nl-BE" smtClean="0"/>
              <a:t>16</a:t>
            </a:fld>
            <a:endParaRPr lang="nl-BE"/>
          </a:p>
        </p:txBody>
      </p:sp>
    </p:spTree>
    <p:extLst>
      <p:ext uri="{BB962C8B-B14F-4D97-AF65-F5344CB8AC3E}">
        <p14:creationId xmlns:p14="http://schemas.microsoft.com/office/powerpoint/2010/main" val="38643938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6C32A3E9-C498-4577-A308-FE3CB83A9865}" type="slidenum">
              <a:rPr lang="nl-BE" smtClean="0"/>
              <a:t>17</a:t>
            </a:fld>
            <a:endParaRPr lang="nl-BE"/>
          </a:p>
        </p:txBody>
      </p:sp>
    </p:spTree>
    <p:extLst>
      <p:ext uri="{BB962C8B-B14F-4D97-AF65-F5344CB8AC3E}">
        <p14:creationId xmlns:p14="http://schemas.microsoft.com/office/powerpoint/2010/main" val="31696462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6C32A3E9-C498-4577-A308-FE3CB83A9865}" type="slidenum">
              <a:rPr lang="nl-BE" smtClean="0"/>
              <a:t>18</a:t>
            </a:fld>
            <a:endParaRPr lang="nl-BE"/>
          </a:p>
        </p:txBody>
      </p:sp>
    </p:spTree>
    <p:extLst>
      <p:ext uri="{BB962C8B-B14F-4D97-AF65-F5344CB8AC3E}">
        <p14:creationId xmlns:p14="http://schemas.microsoft.com/office/powerpoint/2010/main" val="16774538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6C32A3E9-C498-4577-A308-FE3CB83A9865}" type="slidenum">
              <a:rPr lang="nl-BE" smtClean="0"/>
              <a:t>19</a:t>
            </a:fld>
            <a:endParaRPr lang="nl-BE"/>
          </a:p>
        </p:txBody>
      </p:sp>
    </p:spTree>
    <p:extLst>
      <p:ext uri="{BB962C8B-B14F-4D97-AF65-F5344CB8AC3E}">
        <p14:creationId xmlns:p14="http://schemas.microsoft.com/office/powerpoint/2010/main" val="20951482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6C32A3E9-C498-4577-A308-FE3CB83A9865}" type="slidenum">
              <a:rPr lang="nl-BE" smtClean="0"/>
              <a:t>20</a:t>
            </a:fld>
            <a:endParaRPr lang="nl-BE"/>
          </a:p>
        </p:txBody>
      </p:sp>
    </p:spTree>
    <p:extLst>
      <p:ext uri="{BB962C8B-B14F-4D97-AF65-F5344CB8AC3E}">
        <p14:creationId xmlns:p14="http://schemas.microsoft.com/office/powerpoint/2010/main" val="39079211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6C32A3E9-C498-4577-A308-FE3CB83A9865}" type="slidenum">
              <a:rPr lang="nl-BE" smtClean="0"/>
              <a:t>21</a:t>
            </a:fld>
            <a:endParaRPr lang="nl-BE"/>
          </a:p>
        </p:txBody>
      </p:sp>
    </p:spTree>
    <p:extLst>
      <p:ext uri="{BB962C8B-B14F-4D97-AF65-F5344CB8AC3E}">
        <p14:creationId xmlns:p14="http://schemas.microsoft.com/office/powerpoint/2010/main" val="3679116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64FC5B6-E867-9C1A-B92D-29047588F4E8}"/>
              </a:ext>
            </a:extLst>
          </p:cNvPr>
          <p:cNvSpPr>
            <a:spLocks noGrp="1"/>
          </p:cNvSpPr>
          <p:nvPr>
            <p:ph type="ctrTitle"/>
          </p:nvPr>
        </p:nvSpPr>
        <p:spPr>
          <a:xfrm>
            <a:off x="1143000" y="1122363"/>
            <a:ext cx="6858000" cy="2387600"/>
          </a:xfrm>
        </p:spPr>
        <p:txBody>
          <a:bodyPr anchor="b"/>
          <a:lstStyle>
            <a:lvl1pPr algn="ctr">
              <a:defRPr sz="4500"/>
            </a:lvl1pPr>
          </a:lstStyle>
          <a:p>
            <a:r>
              <a:rPr lang="nl-NL"/>
              <a:t>Klik om stijl te bewerken</a:t>
            </a:r>
            <a:endParaRPr lang="nl-BE"/>
          </a:p>
        </p:txBody>
      </p:sp>
      <p:sp>
        <p:nvSpPr>
          <p:cNvPr id="3" name="Ondertitel 2">
            <a:extLst>
              <a:ext uri="{FF2B5EF4-FFF2-40B4-BE49-F238E27FC236}">
                <a16:creationId xmlns:a16="http://schemas.microsoft.com/office/drawing/2014/main" id="{6C352414-8620-8A16-045B-92ACDFF8075B}"/>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l-NL"/>
              <a:t>Klikken om de ondertitelstijl van het model te bewerken</a:t>
            </a:r>
            <a:endParaRPr lang="nl-BE"/>
          </a:p>
        </p:txBody>
      </p:sp>
      <p:sp>
        <p:nvSpPr>
          <p:cNvPr id="4" name="Tijdelijke aanduiding voor datum 3">
            <a:extLst>
              <a:ext uri="{FF2B5EF4-FFF2-40B4-BE49-F238E27FC236}">
                <a16:creationId xmlns:a16="http://schemas.microsoft.com/office/drawing/2014/main" id="{9BB0C7EA-5D71-ABCC-EEE1-035D67186537}"/>
              </a:ext>
            </a:extLst>
          </p:cNvPr>
          <p:cNvSpPr>
            <a:spLocks noGrp="1"/>
          </p:cNvSpPr>
          <p:nvPr>
            <p:ph type="dt" sz="half" idx="10"/>
          </p:nvPr>
        </p:nvSpPr>
        <p:spPr/>
        <p:txBody>
          <a:bodyPr/>
          <a:lstStyle/>
          <a:p>
            <a:fld id="{A64973FC-E277-4945-9B0D-5BBA9C5E9139}" type="datetimeFigureOut">
              <a:rPr lang="nl-BE" smtClean="0"/>
              <a:pPr/>
              <a:t>27/08/2024</a:t>
            </a:fld>
            <a:endParaRPr lang="nl-BE"/>
          </a:p>
        </p:txBody>
      </p:sp>
      <p:sp>
        <p:nvSpPr>
          <p:cNvPr id="5" name="Tijdelijke aanduiding voor voettekst 4">
            <a:extLst>
              <a:ext uri="{FF2B5EF4-FFF2-40B4-BE49-F238E27FC236}">
                <a16:creationId xmlns:a16="http://schemas.microsoft.com/office/drawing/2014/main" id="{5F355000-C505-AD94-6B7A-DD1DB1196D65}"/>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C424AF64-0F14-F36B-091B-DB46E512B3AF}"/>
              </a:ext>
            </a:extLst>
          </p:cNvPr>
          <p:cNvSpPr>
            <a:spLocks noGrp="1"/>
          </p:cNvSpPr>
          <p:nvPr>
            <p:ph type="sldNum" sz="quarter" idx="12"/>
          </p:nvPr>
        </p:nvSpPr>
        <p:spPr/>
        <p:txBody>
          <a:bodyPr/>
          <a:lstStyle/>
          <a:p>
            <a:fld id="{8A802AAE-B27A-47F3-A0B6-A5B802A2B6A2}" type="slidenum">
              <a:rPr lang="nl-BE" smtClean="0"/>
              <a:pPr/>
              <a:t>‹nr.›</a:t>
            </a:fld>
            <a:endParaRPr lang="nl-BE"/>
          </a:p>
        </p:txBody>
      </p:sp>
    </p:spTree>
    <p:extLst>
      <p:ext uri="{BB962C8B-B14F-4D97-AF65-F5344CB8AC3E}">
        <p14:creationId xmlns:p14="http://schemas.microsoft.com/office/powerpoint/2010/main" val="766133361"/>
      </p:ext>
    </p:extLst>
  </p:cSld>
  <p:clrMapOvr>
    <a:masterClrMapping/>
  </p:clrMapOvr>
  <mc:AlternateContent xmlns:mc="http://schemas.openxmlformats.org/markup-compatibility/2006" xmlns:p14="http://schemas.microsoft.com/office/powerpoint/2010/main">
    <mc:Choice Requires="p14">
      <p:transition spd="slow" p14:dur="1250">
        <p:wheel spokes="1"/>
      </p:transition>
    </mc:Choice>
    <mc:Fallback xmlns="">
      <p:transition spd="slow">
        <p:wheel spokes="1"/>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5664E61-3422-E29B-708C-DED35E90C4FB}"/>
              </a:ext>
            </a:extLst>
          </p:cNvPr>
          <p:cNvSpPr>
            <a:spLocks noGrp="1"/>
          </p:cNvSpPr>
          <p:nvPr>
            <p:ph type="title"/>
          </p:nvPr>
        </p:nvSpPr>
        <p:spPr/>
        <p:txBody>
          <a:bodyPr/>
          <a:lstStyle/>
          <a:p>
            <a:r>
              <a:rPr lang="nl-NL"/>
              <a:t>Klik om stijl te bewerken</a:t>
            </a:r>
            <a:endParaRPr lang="nl-BE"/>
          </a:p>
        </p:txBody>
      </p:sp>
      <p:sp>
        <p:nvSpPr>
          <p:cNvPr id="3" name="Tijdelijke aanduiding voor verticale tekst 2">
            <a:extLst>
              <a:ext uri="{FF2B5EF4-FFF2-40B4-BE49-F238E27FC236}">
                <a16:creationId xmlns:a16="http://schemas.microsoft.com/office/drawing/2014/main" id="{0DB62BE6-52CF-B208-59D0-4B7932C71F02}"/>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5FCE93C6-F34B-6155-ECB8-A754447C789E}"/>
              </a:ext>
            </a:extLst>
          </p:cNvPr>
          <p:cNvSpPr>
            <a:spLocks noGrp="1"/>
          </p:cNvSpPr>
          <p:nvPr>
            <p:ph type="dt" sz="half" idx="10"/>
          </p:nvPr>
        </p:nvSpPr>
        <p:spPr/>
        <p:txBody>
          <a:bodyPr/>
          <a:lstStyle/>
          <a:p>
            <a:fld id="{A64973FC-E277-4945-9B0D-5BBA9C5E9139}" type="datetimeFigureOut">
              <a:rPr lang="nl-BE" smtClean="0"/>
              <a:pPr/>
              <a:t>27/08/2024</a:t>
            </a:fld>
            <a:endParaRPr lang="nl-BE"/>
          </a:p>
        </p:txBody>
      </p:sp>
      <p:sp>
        <p:nvSpPr>
          <p:cNvPr id="5" name="Tijdelijke aanduiding voor voettekst 4">
            <a:extLst>
              <a:ext uri="{FF2B5EF4-FFF2-40B4-BE49-F238E27FC236}">
                <a16:creationId xmlns:a16="http://schemas.microsoft.com/office/drawing/2014/main" id="{74ED1794-EA68-4E57-DBDB-C0B5F2DD8193}"/>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C52F2AA4-4A00-3C2E-D771-A3B33F96DDCD}"/>
              </a:ext>
            </a:extLst>
          </p:cNvPr>
          <p:cNvSpPr>
            <a:spLocks noGrp="1"/>
          </p:cNvSpPr>
          <p:nvPr>
            <p:ph type="sldNum" sz="quarter" idx="12"/>
          </p:nvPr>
        </p:nvSpPr>
        <p:spPr/>
        <p:txBody>
          <a:bodyPr/>
          <a:lstStyle/>
          <a:p>
            <a:fld id="{8A802AAE-B27A-47F3-A0B6-A5B802A2B6A2}" type="slidenum">
              <a:rPr lang="nl-BE" smtClean="0"/>
              <a:pPr/>
              <a:t>‹nr.›</a:t>
            </a:fld>
            <a:endParaRPr lang="nl-BE"/>
          </a:p>
        </p:txBody>
      </p:sp>
    </p:spTree>
    <p:extLst>
      <p:ext uri="{BB962C8B-B14F-4D97-AF65-F5344CB8AC3E}">
        <p14:creationId xmlns:p14="http://schemas.microsoft.com/office/powerpoint/2010/main" val="2557464221"/>
      </p:ext>
    </p:extLst>
  </p:cSld>
  <p:clrMapOvr>
    <a:masterClrMapping/>
  </p:clrMapOvr>
  <mc:AlternateContent xmlns:mc="http://schemas.openxmlformats.org/markup-compatibility/2006" xmlns:p14="http://schemas.microsoft.com/office/powerpoint/2010/main">
    <mc:Choice Requires="p14">
      <p:transition spd="slow" p14:dur="1250">
        <p:wheel spokes="1"/>
      </p:transition>
    </mc:Choice>
    <mc:Fallback xmlns="">
      <p:transition spd="slow">
        <p:wheel spokes="1"/>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35FD7623-FEAD-0F22-B7D8-6FAB0ECE5B7E}"/>
              </a:ext>
            </a:extLst>
          </p:cNvPr>
          <p:cNvSpPr>
            <a:spLocks noGrp="1"/>
          </p:cNvSpPr>
          <p:nvPr>
            <p:ph type="title" orient="vert"/>
          </p:nvPr>
        </p:nvSpPr>
        <p:spPr>
          <a:xfrm>
            <a:off x="6543675" y="365125"/>
            <a:ext cx="1971675" cy="5811838"/>
          </a:xfrm>
        </p:spPr>
        <p:txBody>
          <a:bodyPr vert="eaVert"/>
          <a:lstStyle/>
          <a:p>
            <a:r>
              <a:rPr lang="nl-NL"/>
              <a:t>Klik om stijl te bewerken</a:t>
            </a:r>
            <a:endParaRPr lang="nl-BE"/>
          </a:p>
        </p:txBody>
      </p:sp>
      <p:sp>
        <p:nvSpPr>
          <p:cNvPr id="3" name="Tijdelijke aanduiding voor verticale tekst 2">
            <a:extLst>
              <a:ext uri="{FF2B5EF4-FFF2-40B4-BE49-F238E27FC236}">
                <a16:creationId xmlns:a16="http://schemas.microsoft.com/office/drawing/2014/main" id="{F985315C-8463-E19D-7977-0894B11BE20D}"/>
              </a:ext>
            </a:extLst>
          </p:cNvPr>
          <p:cNvSpPr>
            <a:spLocks noGrp="1"/>
          </p:cNvSpPr>
          <p:nvPr>
            <p:ph type="body" orient="vert" idx="1"/>
          </p:nvPr>
        </p:nvSpPr>
        <p:spPr>
          <a:xfrm>
            <a:off x="628650" y="365125"/>
            <a:ext cx="5800725"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8B3CA6F4-4CCD-F333-2342-EF7CF5DE929B}"/>
              </a:ext>
            </a:extLst>
          </p:cNvPr>
          <p:cNvSpPr>
            <a:spLocks noGrp="1"/>
          </p:cNvSpPr>
          <p:nvPr>
            <p:ph type="dt" sz="half" idx="10"/>
          </p:nvPr>
        </p:nvSpPr>
        <p:spPr/>
        <p:txBody>
          <a:bodyPr/>
          <a:lstStyle/>
          <a:p>
            <a:fld id="{A64973FC-E277-4945-9B0D-5BBA9C5E9139}" type="datetimeFigureOut">
              <a:rPr lang="nl-BE" smtClean="0"/>
              <a:pPr/>
              <a:t>27/08/2024</a:t>
            </a:fld>
            <a:endParaRPr lang="nl-BE"/>
          </a:p>
        </p:txBody>
      </p:sp>
      <p:sp>
        <p:nvSpPr>
          <p:cNvPr id="5" name="Tijdelijke aanduiding voor voettekst 4">
            <a:extLst>
              <a:ext uri="{FF2B5EF4-FFF2-40B4-BE49-F238E27FC236}">
                <a16:creationId xmlns:a16="http://schemas.microsoft.com/office/drawing/2014/main" id="{5C6D3F3E-CC14-9472-C38D-4D70EE8D00FF}"/>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68C444DB-8D55-03D5-C8D8-CD8DE32A7CD6}"/>
              </a:ext>
            </a:extLst>
          </p:cNvPr>
          <p:cNvSpPr>
            <a:spLocks noGrp="1"/>
          </p:cNvSpPr>
          <p:nvPr>
            <p:ph type="sldNum" sz="quarter" idx="12"/>
          </p:nvPr>
        </p:nvSpPr>
        <p:spPr/>
        <p:txBody>
          <a:bodyPr/>
          <a:lstStyle/>
          <a:p>
            <a:fld id="{8A802AAE-B27A-47F3-A0B6-A5B802A2B6A2}" type="slidenum">
              <a:rPr lang="nl-BE" smtClean="0"/>
              <a:pPr/>
              <a:t>‹nr.›</a:t>
            </a:fld>
            <a:endParaRPr lang="nl-BE"/>
          </a:p>
        </p:txBody>
      </p:sp>
    </p:spTree>
    <p:extLst>
      <p:ext uri="{BB962C8B-B14F-4D97-AF65-F5344CB8AC3E}">
        <p14:creationId xmlns:p14="http://schemas.microsoft.com/office/powerpoint/2010/main" val="1578862977"/>
      </p:ext>
    </p:extLst>
  </p:cSld>
  <p:clrMapOvr>
    <a:masterClrMapping/>
  </p:clrMapOvr>
  <mc:AlternateContent xmlns:mc="http://schemas.openxmlformats.org/markup-compatibility/2006" xmlns:p14="http://schemas.microsoft.com/office/powerpoint/2010/main">
    <mc:Choice Requires="p14">
      <p:transition spd="slow" p14:dur="1250">
        <p:wheel spokes="1"/>
      </p:transition>
    </mc:Choice>
    <mc:Fallback xmlns="">
      <p:transition spd="slow">
        <p:wheel spokes="1"/>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6061F7-58C5-5598-6B7F-FFF492E91E43}"/>
              </a:ext>
            </a:extLst>
          </p:cNvPr>
          <p:cNvSpPr>
            <a:spLocks noGrp="1"/>
          </p:cNvSpPr>
          <p:nvPr>
            <p:ph type="title"/>
          </p:nvPr>
        </p:nvSpPr>
        <p:spPr/>
        <p:txBody>
          <a:bodyPr/>
          <a:lstStyle/>
          <a:p>
            <a:r>
              <a:rPr lang="nl-NL"/>
              <a:t>Klik om stijl te bewerken</a:t>
            </a:r>
            <a:endParaRPr lang="nl-BE"/>
          </a:p>
        </p:txBody>
      </p:sp>
      <p:sp>
        <p:nvSpPr>
          <p:cNvPr id="3" name="Tijdelijke aanduiding voor inhoud 2">
            <a:extLst>
              <a:ext uri="{FF2B5EF4-FFF2-40B4-BE49-F238E27FC236}">
                <a16:creationId xmlns:a16="http://schemas.microsoft.com/office/drawing/2014/main" id="{A746358A-AA33-9028-C15C-B3DADCF349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4C75C1AA-804D-F6C2-EBB2-DFC8490170CA}"/>
              </a:ext>
            </a:extLst>
          </p:cNvPr>
          <p:cNvSpPr>
            <a:spLocks noGrp="1"/>
          </p:cNvSpPr>
          <p:nvPr>
            <p:ph type="dt" sz="half" idx="10"/>
          </p:nvPr>
        </p:nvSpPr>
        <p:spPr/>
        <p:txBody>
          <a:bodyPr/>
          <a:lstStyle/>
          <a:p>
            <a:fld id="{A64973FC-E277-4945-9B0D-5BBA9C5E9139}" type="datetimeFigureOut">
              <a:rPr lang="nl-BE" smtClean="0"/>
              <a:pPr/>
              <a:t>27/08/2024</a:t>
            </a:fld>
            <a:endParaRPr lang="nl-BE"/>
          </a:p>
        </p:txBody>
      </p:sp>
      <p:sp>
        <p:nvSpPr>
          <p:cNvPr id="5" name="Tijdelijke aanduiding voor voettekst 4">
            <a:extLst>
              <a:ext uri="{FF2B5EF4-FFF2-40B4-BE49-F238E27FC236}">
                <a16:creationId xmlns:a16="http://schemas.microsoft.com/office/drawing/2014/main" id="{A5D3740F-B78A-2662-464A-51EF888A97DA}"/>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D2EF59C4-A39C-95AA-B17D-824470385720}"/>
              </a:ext>
            </a:extLst>
          </p:cNvPr>
          <p:cNvSpPr>
            <a:spLocks noGrp="1"/>
          </p:cNvSpPr>
          <p:nvPr>
            <p:ph type="sldNum" sz="quarter" idx="12"/>
          </p:nvPr>
        </p:nvSpPr>
        <p:spPr/>
        <p:txBody>
          <a:bodyPr/>
          <a:lstStyle/>
          <a:p>
            <a:fld id="{8A802AAE-B27A-47F3-A0B6-A5B802A2B6A2}" type="slidenum">
              <a:rPr lang="nl-BE" smtClean="0"/>
              <a:pPr/>
              <a:t>‹nr.›</a:t>
            </a:fld>
            <a:endParaRPr lang="nl-BE"/>
          </a:p>
        </p:txBody>
      </p:sp>
    </p:spTree>
    <p:extLst>
      <p:ext uri="{BB962C8B-B14F-4D97-AF65-F5344CB8AC3E}">
        <p14:creationId xmlns:p14="http://schemas.microsoft.com/office/powerpoint/2010/main" val="2970610847"/>
      </p:ext>
    </p:extLst>
  </p:cSld>
  <p:clrMapOvr>
    <a:masterClrMapping/>
  </p:clrMapOvr>
  <mc:AlternateContent xmlns:mc="http://schemas.openxmlformats.org/markup-compatibility/2006" xmlns:p14="http://schemas.microsoft.com/office/powerpoint/2010/main">
    <mc:Choice Requires="p14">
      <p:transition spd="slow" p14:dur="1250">
        <p:wheel spokes="1"/>
      </p:transition>
    </mc:Choice>
    <mc:Fallback xmlns="">
      <p:transition spd="slow">
        <p:wheel spokes="1"/>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1A3A08-588B-0D31-9F43-95E46A9442A5}"/>
              </a:ext>
            </a:extLst>
          </p:cNvPr>
          <p:cNvSpPr>
            <a:spLocks noGrp="1"/>
          </p:cNvSpPr>
          <p:nvPr>
            <p:ph type="title"/>
          </p:nvPr>
        </p:nvSpPr>
        <p:spPr>
          <a:xfrm>
            <a:off x="623888" y="1709739"/>
            <a:ext cx="7886700" cy="2852737"/>
          </a:xfrm>
        </p:spPr>
        <p:txBody>
          <a:bodyPr anchor="b"/>
          <a:lstStyle>
            <a:lvl1pPr>
              <a:defRPr sz="4500"/>
            </a:lvl1pPr>
          </a:lstStyle>
          <a:p>
            <a:r>
              <a:rPr lang="nl-NL"/>
              <a:t>Klik om stijl te bewerken</a:t>
            </a:r>
            <a:endParaRPr lang="nl-BE"/>
          </a:p>
        </p:txBody>
      </p:sp>
      <p:sp>
        <p:nvSpPr>
          <p:cNvPr id="3" name="Tijdelijke aanduiding voor tekst 2">
            <a:extLst>
              <a:ext uri="{FF2B5EF4-FFF2-40B4-BE49-F238E27FC236}">
                <a16:creationId xmlns:a16="http://schemas.microsoft.com/office/drawing/2014/main" id="{12ABAD6F-8CCF-E9EE-7698-073A583861A6}"/>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24A8E252-1E5B-1F6C-80C8-4CD98BB76715}"/>
              </a:ext>
            </a:extLst>
          </p:cNvPr>
          <p:cNvSpPr>
            <a:spLocks noGrp="1"/>
          </p:cNvSpPr>
          <p:nvPr>
            <p:ph type="dt" sz="half" idx="10"/>
          </p:nvPr>
        </p:nvSpPr>
        <p:spPr/>
        <p:txBody>
          <a:bodyPr/>
          <a:lstStyle/>
          <a:p>
            <a:fld id="{A64973FC-E277-4945-9B0D-5BBA9C5E9139}" type="datetimeFigureOut">
              <a:rPr lang="nl-BE" smtClean="0"/>
              <a:pPr/>
              <a:t>27/08/2024</a:t>
            </a:fld>
            <a:endParaRPr lang="nl-BE"/>
          </a:p>
        </p:txBody>
      </p:sp>
      <p:sp>
        <p:nvSpPr>
          <p:cNvPr id="5" name="Tijdelijke aanduiding voor voettekst 4">
            <a:extLst>
              <a:ext uri="{FF2B5EF4-FFF2-40B4-BE49-F238E27FC236}">
                <a16:creationId xmlns:a16="http://schemas.microsoft.com/office/drawing/2014/main" id="{D320B364-2E10-9EB0-41A3-03201DFDE14F}"/>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7992DD14-B73A-C8A3-7076-0321E1ECAE84}"/>
              </a:ext>
            </a:extLst>
          </p:cNvPr>
          <p:cNvSpPr>
            <a:spLocks noGrp="1"/>
          </p:cNvSpPr>
          <p:nvPr>
            <p:ph type="sldNum" sz="quarter" idx="12"/>
          </p:nvPr>
        </p:nvSpPr>
        <p:spPr/>
        <p:txBody>
          <a:bodyPr/>
          <a:lstStyle/>
          <a:p>
            <a:fld id="{8A802AAE-B27A-47F3-A0B6-A5B802A2B6A2}" type="slidenum">
              <a:rPr lang="nl-BE" smtClean="0"/>
              <a:pPr/>
              <a:t>‹nr.›</a:t>
            </a:fld>
            <a:endParaRPr lang="nl-BE"/>
          </a:p>
        </p:txBody>
      </p:sp>
    </p:spTree>
    <p:extLst>
      <p:ext uri="{BB962C8B-B14F-4D97-AF65-F5344CB8AC3E}">
        <p14:creationId xmlns:p14="http://schemas.microsoft.com/office/powerpoint/2010/main" val="1465277875"/>
      </p:ext>
    </p:extLst>
  </p:cSld>
  <p:clrMapOvr>
    <a:masterClrMapping/>
  </p:clrMapOvr>
  <mc:AlternateContent xmlns:mc="http://schemas.openxmlformats.org/markup-compatibility/2006" xmlns:p14="http://schemas.microsoft.com/office/powerpoint/2010/main">
    <mc:Choice Requires="p14">
      <p:transition spd="slow" p14:dur="1250">
        <p:wheel spokes="1"/>
      </p:transition>
    </mc:Choice>
    <mc:Fallback xmlns="">
      <p:transition spd="slow">
        <p:wheel spokes="1"/>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D12CAA2-5638-4BD4-B6EE-DF8637FB87A4}"/>
              </a:ext>
            </a:extLst>
          </p:cNvPr>
          <p:cNvSpPr>
            <a:spLocks noGrp="1"/>
          </p:cNvSpPr>
          <p:nvPr>
            <p:ph type="title"/>
          </p:nvPr>
        </p:nvSpPr>
        <p:spPr/>
        <p:txBody>
          <a:bodyPr/>
          <a:lstStyle/>
          <a:p>
            <a:r>
              <a:rPr lang="nl-NL"/>
              <a:t>Klik om stijl te bewerken</a:t>
            </a:r>
            <a:endParaRPr lang="nl-BE"/>
          </a:p>
        </p:txBody>
      </p:sp>
      <p:sp>
        <p:nvSpPr>
          <p:cNvPr id="3" name="Tijdelijke aanduiding voor inhoud 2">
            <a:extLst>
              <a:ext uri="{FF2B5EF4-FFF2-40B4-BE49-F238E27FC236}">
                <a16:creationId xmlns:a16="http://schemas.microsoft.com/office/drawing/2014/main" id="{AA90E27C-A7ED-FCDF-D84D-60F59385EF60}"/>
              </a:ext>
            </a:extLst>
          </p:cNvPr>
          <p:cNvSpPr>
            <a:spLocks noGrp="1"/>
          </p:cNvSpPr>
          <p:nvPr>
            <p:ph sz="half" idx="1"/>
          </p:nvPr>
        </p:nvSpPr>
        <p:spPr>
          <a:xfrm>
            <a:off x="628650" y="1825625"/>
            <a:ext cx="38862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inhoud 3">
            <a:extLst>
              <a:ext uri="{FF2B5EF4-FFF2-40B4-BE49-F238E27FC236}">
                <a16:creationId xmlns:a16="http://schemas.microsoft.com/office/drawing/2014/main" id="{E4AA7EF6-3180-F8DB-F61C-BA292856C218}"/>
              </a:ext>
            </a:extLst>
          </p:cNvPr>
          <p:cNvSpPr>
            <a:spLocks noGrp="1"/>
          </p:cNvSpPr>
          <p:nvPr>
            <p:ph sz="half" idx="2"/>
          </p:nvPr>
        </p:nvSpPr>
        <p:spPr>
          <a:xfrm>
            <a:off x="4629150" y="1825625"/>
            <a:ext cx="38862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5" name="Tijdelijke aanduiding voor datum 4">
            <a:extLst>
              <a:ext uri="{FF2B5EF4-FFF2-40B4-BE49-F238E27FC236}">
                <a16:creationId xmlns:a16="http://schemas.microsoft.com/office/drawing/2014/main" id="{435F467E-E9ED-A4A0-E1F5-A68F30554D5F}"/>
              </a:ext>
            </a:extLst>
          </p:cNvPr>
          <p:cNvSpPr>
            <a:spLocks noGrp="1"/>
          </p:cNvSpPr>
          <p:nvPr>
            <p:ph type="dt" sz="half" idx="10"/>
          </p:nvPr>
        </p:nvSpPr>
        <p:spPr/>
        <p:txBody>
          <a:bodyPr/>
          <a:lstStyle/>
          <a:p>
            <a:fld id="{A64973FC-E277-4945-9B0D-5BBA9C5E9139}" type="datetimeFigureOut">
              <a:rPr lang="nl-BE" smtClean="0"/>
              <a:pPr/>
              <a:t>27/08/2024</a:t>
            </a:fld>
            <a:endParaRPr lang="nl-BE"/>
          </a:p>
        </p:txBody>
      </p:sp>
      <p:sp>
        <p:nvSpPr>
          <p:cNvPr id="6" name="Tijdelijke aanduiding voor voettekst 5">
            <a:extLst>
              <a:ext uri="{FF2B5EF4-FFF2-40B4-BE49-F238E27FC236}">
                <a16:creationId xmlns:a16="http://schemas.microsoft.com/office/drawing/2014/main" id="{263C0D28-2E39-3659-19F5-7A58155E79EA}"/>
              </a:ext>
            </a:extLst>
          </p:cNvPr>
          <p:cNvSpPr>
            <a:spLocks noGrp="1"/>
          </p:cNvSpPr>
          <p:nvPr>
            <p:ph type="ftr" sz="quarter" idx="11"/>
          </p:nvPr>
        </p:nvSpPr>
        <p:spPr/>
        <p:txBody>
          <a:bodyPr/>
          <a:lstStyle/>
          <a:p>
            <a:endParaRPr lang="nl-BE"/>
          </a:p>
        </p:txBody>
      </p:sp>
      <p:sp>
        <p:nvSpPr>
          <p:cNvPr id="7" name="Tijdelijke aanduiding voor dianummer 6">
            <a:extLst>
              <a:ext uri="{FF2B5EF4-FFF2-40B4-BE49-F238E27FC236}">
                <a16:creationId xmlns:a16="http://schemas.microsoft.com/office/drawing/2014/main" id="{AFCA737D-83AB-5CA4-36E5-E716E4668D5B}"/>
              </a:ext>
            </a:extLst>
          </p:cNvPr>
          <p:cNvSpPr>
            <a:spLocks noGrp="1"/>
          </p:cNvSpPr>
          <p:nvPr>
            <p:ph type="sldNum" sz="quarter" idx="12"/>
          </p:nvPr>
        </p:nvSpPr>
        <p:spPr/>
        <p:txBody>
          <a:bodyPr/>
          <a:lstStyle/>
          <a:p>
            <a:fld id="{8A802AAE-B27A-47F3-A0B6-A5B802A2B6A2}" type="slidenum">
              <a:rPr lang="nl-BE" smtClean="0"/>
              <a:pPr/>
              <a:t>‹nr.›</a:t>
            </a:fld>
            <a:endParaRPr lang="nl-BE"/>
          </a:p>
        </p:txBody>
      </p:sp>
    </p:spTree>
    <p:extLst>
      <p:ext uri="{BB962C8B-B14F-4D97-AF65-F5344CB8AC3E}">
        <p14:creationId xmlns:p14="http://schemas.microsoft.com/office/powerpoint/2010/main" val="995020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1AECBF-8BDC-9EA0-BB30-C2C902C0783B}"/>
              </a:ext>
            </a:extLst>
          </p:cNvPr>
          <p:cNvSpPr>
            <a:spLocks noGrp="1"/>
          </p:cNvSpPr>
          <p:nvPr>
            <p:ph type="title"/>
          </p:nvPr>
        </p:nvSpPr>
        <p:spPr>
          <a:xfrm>
            <a:off x="629841" y="365126"/>
            <a:ext cx="7886700" cy="1325563"/>
          </a:xfrm>
        </p:spPr>
        <p:txBody>
          <a:bodyPr/>
          <a:lstStyle/>
          <a:p>
            <a:r>
              <a:rPr lang="nl-NL"/>
              <a:t>Klik om stijl te bewerken</a:t>
            </a:r>
            <a:endParaRPr lang="nl-BE"/>
          </a:p>
        </p:txBody>
      </p:sp>
      <p:sp>
        <p:nvSpPr>
          <p:cNvPr id="3" name="Tijdelijke aanduiding voor tekst 2">
            <a:extLst>
              <a:ext uri="{FF2B5EF4-FFF2-40B4-BE49-F238E27FC236}">
                <a16:creationId xmlns:a16="http://schemas.microsoft.com/office/drawing/2014/main" id="{8931CFE9-078A-C313-2EDE-D30B4E2855B4}"/>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FCC1B9EC-6C0C-02C8-1113-0993A32BE071}"/>
              </a:ext>
            </a:extLst>
          </p:cNvPr>
          <p:cNvSpPr>
            <a:spLocks noGrp="1"/>
          </p:cNvSpPr>
          <p:nvPr>
            <p:ph sz="half" idx="2"/>
          </p:nvPr>
        </p:nvSpPr>
        <p:spPr>
          <a:xfrm>
            <a:off x="629842" y="2505075"/>
            <a:ext cx="3868340"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5" name="Tijdelijke aanduiding voor tekst 4">
            <a:extLst>
              <a:ext uri="{FF2B5EF4-FFF2-40B4-BE49-F238E27FC236}">
                <a16:creationId xmlns:a16="http://schemas.microsoft.com/office/drawing/2014/main" id="{28B2DE6F-DC51-EDDE-4C12-C1B03D7CF5E0}"/>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E742F5BD-2A9D-7A48-FE67-5BC00EFEA7DF}"/>
              </a:ext>
            </a:extLst>
          </p:cNvPr>
          <p:cNvSpPr>
            <a:spLocks noGrp="1"/>
          </p:cNvSpPr>
          <p:nvPr>
            <p:ph sz="quarter" idx="4"/>
          </p:nvPr>
        </p:nvSpPr>
        <p:spPr>
          <a:xfrm>
            <a:off x="4629150" y="2505075"/>
            <a:ext cx="3887391"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7" name="Tijdelijke aanduiding voor datum 6">
            <a:extLst>
              <a:ext uri="{FF2B5EF4-FFF2-40B4-BE49-F238E27FC236}">
                <a16:creationId xmlns:a16="http://schemas.microsoft.com/office/drawing/2014/main" id="{B600768C-2749-9183-1947-C77BFC417325}"/>
              </a:ext>
            </a:extLst>
          </p:cNvPr>
          <p:cNvSpPr>
            <a:spLocks noGrp="1"/>
          </p:cNvSpPr>
          <p:nvPr>
            <p:ph type="dt" sz="half" idx="10"/>
          </p:nvPr>
        </p:nvSpPr>
        <p:spPr/>
        <p:txBody>
          <a:bodyPr/>
          <a:lstStyle/>
          <a:p>
            <a:fld id="{A64973FC-E277-4945-9B0D-5BBA9C5E9139}" type="datetimeFigureOut">
              <a:rPr lang="nl-BE" smtClean="0"/>
              <a:pPr/>
              <a:t>27/08/2024</a:t>
            </a:fld>
            <a:endParaRPr lang="nl-BE"/>
          </a:p>
        </p:txBody>
      </p:sp>
      <p:sp>
        <p:nvSpPr>
          <p:cNvPr id="8" name="Tijdelijke aanduiding voor voettekst 7">
            <a:extLst>
              <a:ext uri="{FF2B5EF4-FFF2-40B4-BE49-F238E27FC236}">
                <a16:creationId xmlns:a16="http://schemas.microsoft.com/office/drawing/2014/main" id="{D7F9FE6B-809D-AA55-34DE-D6B88973EF63}"/>
              </a:ext>
            </a:extLst>
          </p:cNvPr>
          <p:cNvSpPr>
            <a:spLocks noGrp="1"/>
          </p:cNvSpPr>
          <p:nvPr>
            <p:ph type="ftr" sz="quarter" idx="11"/>
          </p:nvPr>
        </p:nvSpPr>
        <p:spPr/>
        <p:txBody>
          <a:bodyPr/>
          <a:lstStyle/>
          <a:p>
            <a:endParaRPr lang="nl-BE"/>
          </a:p>
        </p:txBody>
      </p:sp>
      <p:sp>
        <p:nvSpPr>
          <p:cNvPr id="9" name="Tijdelijke aanduiding voor dianummer 8">
            <a:extLst>
              <a:ext uri="{FF2B5EF4-FFF2-40B4-BE49-F238E27FC236}">
                <a16:creationId xmlns:a16="http://schemas.microsoft.com/office/drawing/2014/main" id="{6BC36EB7-1F90-6D68-BC14-4B8282A3A4D6}"/>
              </a:ext>
            </a:extLst>
          </p:cNvPr>
          <p:cNvSpPr>
            <a:spLocks noGrp="1"/>
          </p:cNvSpPr>
          <p:nvPr>
            <p:ph type="sldNum" sz="quarter" idx="12"/>
          </p:nvPr>
        </p:nvSpPr>
        <p:spPr/>
        <p:txBody>
          <a:bodyPr/>
          <a:lstStyle/>
          <a:p>
            <a:fld id="{8A802AAE-B27A-47F3-A0B6-A5B802A2B6A2}" type="slidenum">
              <a:rPr lang="nl-BE" smtClean="0"/>
              <a:pPr/>
              <a:t>‹nr.›</a:t>
            </a:fld>
            <a:endParaRPr lang="nl-BE"/>
          </a:p>
        </p:txBody>
      </p:sp>
    </p:spTree>
    <p:extLst>
      <p:ext uri="{BB962C8B-B14F-4D97-AF65-F5344CB8AC3E}">
        <p14:creationId xmlns:p14="http://schemas.microsoft.com/office/powerpoint/2010/main" val="2461937754"/>
      </p:ext>
    </p:extLst>
  </p:cSld>
  <p:clrMapOvr>
    <a:masterClrMapping/>
  </p:clrMapOvr>
  <mc:AlternateContent xmlns:mc="http://schemas.openxmlformats.org/markup-compatibility/2006" xmlns:p14="http://schemas.microsoft.com/office/powerpoint/2010/main">
    <mc:Choice Requires="p14">
      <p:transition spd="slow" p14:dur="1250">
        <p:wheel spokes="1"/>
      </p:transition>
    </mc:Choice>
    <mc:Fallback xmlns="">
      <p:transition spd="slow">
        <p:wheel spokes="1"/>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81C1D0E-D3A7-4735-FDA9-7B24B1D5300B}"/>
              </a:ext>
            </a:extLst>
          </p:cNvPr>
          <p:cNvSpPr>
            <a:spLocks noGrp="1"/>
          </p:cNvSpPr>
          <p:nvPr>
            <p:ph type="title"/>
          </p:nvPr>
        </p:nvSpPr>
        <p:spPr/>
        <p:txBody>
          <a:bodyPr/>
          <a:lstStyle/>
          <a:p>
            <a:r>
              <a:rPr lang="nl-NL"/>
              <a:t>Klik om stijl te bewerken</a:t>
            </a:r>
            <a:endParaRPr lang="nl-BE"/>
          </a:p>
        </p:txBody>
      </p:sp>
      <p:sp>
        <p:nvSpPr>
          <p:cNvPr id="3" name="Tijdelijke aanduiding voor datum 2">
            <a:extLst>
              <a:ext uri="{FF2B5EF4-FFF2-40B4-BE49-F238E27FC236}">
                <a16:creationId xmlns:a16="http://schemas.microsoft.com/office/drawing/2014/main" id="{50B52A4B-E465-783C-446B-D1A067A9676A}"/>
              </a:ext>
            </a:extLst>
          </p:cNvPr>
          <p:cNvSpPr>
            <a:spLocks noGrp="1"/>
          </p:cNvSpPr>
          <p:nvPr>
            <p:ph type="dt" sz="half" idx="10"/>
          </p:nvPr>
        </p:nvSpPr>
        <p:spPr/>
        <p:txBody>
          <a:bodyPr/>
          <a:lstStyle/>
          <a:p>
            <a:fld id="{A64973FC-E277-4945-9B0D-5BBA9C5E9139}" type="datetimeFigureOut">
              <a:rPr lang="nl-BE" smtClean="0"/>
              <a:pPr/>
              <a:t>27/08/2024</a:t>
            </a:fld>
            <a:endParaRPr lang="nl-BE"/>
          </a:p>
        </p:txBody>
      </p:sp>
      <p:sp>
        <p:nvSpPr>
          <p:cNvPr id="4" name="Tijdelijke aanduiding voor voettekst 3">
            <a:extLst>
              <a:ext uri="{FF2B5EF4-FFF2-40B4-BE49-F238E27FC236}">
                <a16:creationId xmlns:a16="http://schemas.microsoft.com/office/drawing/2014/main" id="{D7FA57FA-9017-FD36-65E8-75C15A1C4FEA}"/>
              </a:ext>
            </a:extLst>
          </p:cNvPr>
          <p:cNvSpPr>
            <a:spLocks noGrp="1"/>
          </p:cNvSpPr>
          <p:nvPr>
            <p:ph type="ftr" sz="quarter" idx="11"/>
          </p:nvPr>
        </p:nvSpPr>
        <p:spPr/>
        <p:txBody>
          <a:bodyPr/>
          <a:lstStyle/>
          <a:p>
            <a:endParaRPr lang="nl-BE"/>
          </a:p>
        </p:txBody>
      </p:sp>
      <p:sp>
        <p:nvSpPr>
          <p:cNvPr id="5" name="Tijdelijke aanduiding voor dianummer 4">
            <a:extLst>
              <a:ext uri="{FF2B5EF4-FFF2-40B4-BE49-F238E27FC236}">
                <a16:creationId xmlns:a16="http://schemas.microsoft.com/office/drawing/2014/main" id="{D0BE6304-4806-9A14-420D-23409B5D2228}"/>
              </a:ext>
            </a:extLst>
          </p:cNvPr>
          <p:cNvSpPr>
            <a:spLocks noGrp="1"/>
          </p:cNvSpPr>
          <p:nvPr>
            <p:ph type="sldNum" sz="quarter" idx="12"/>
          </p:nvPr>
        </p:nvSpPr>
        <p:spPr/>
        <p:txBody>
          <a:bodyPr/>
          <a:lstStyle/>
          <a:p>
            <a:fld id="{8A802AAE-B27A-47F3-A0B6-A5B802A2B6A2}" type="slidenum">
              <a:rPr lang="nl-BE" smtClean="0"/>
              <a:pPr/>
              <a:t>‹nr.›</a:t>
            </a:fld>
            <a:endParaRPr lang="nl-BE"/>
          </a:p>
        </p:txBody>
      </p:sp>
    </p:spTree>
    <p:extLst>
      <p:ext uri="{BB962C8B-B14F-4D97-AF65-F5344CB8AC3E}">
        <p14:creationId xmlns:p14="http://schemas.microsoft.com/office/powerpoint/2010/main" val="379688836"/>
      </p:ext>
    </p:extLst>
  </p:cSld>
  <p:clrMapOvr>
    <a:masterClrMapping/>
  </p:clrMapOvr>
  <mc:AlternateContent xmlns:mc="http://schemas.openxmlformats.org/markup-compatibility/2006" xmlns:p14="http://schemas.microsoft.com/office/powerpoint/2010/main">
    <mc:Choice Requires="p14">
      <p:transition spd="slow" p14:dur="1250">
        <p:wheel spokes="1"/>
      </p:transition>
    </mc:Choice>
    <mc:Fallback xmlns="">
      <p:transition spd="slow">
        <p:wheel spokes="1"/>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CBF2A82A-9B48-0A13-811E-86F0DF7CE1C3}"/>
              </a:ext>
            </a:extLst>
          </p:cNvPr>
          <p:cNvSpPr>
            <a:spLocks noGrp="1"/>
          </p:cNvSpPr>
          <p:nvPr>
            <p:ph type="dt" sz="half" idx="10"/>
          </p:nvPr>
        </p:nvSpPr>
        <p:spPr/>
        <p:txBody>
          <a:bodyPr/>
          <a:lstStyle/>
          <a:p>
            <a:fld id="{A64973FC-E277-4945-9B0D-5BBA9C5E9139}" type="datetimeFigureOut">
              <a:rPr lang="nl-BE" smtClean="0"/>
              <a:pPr/>
              <a:t>27/08/2024</a:t>
            </a:fld>
            <a:endParaRPr lang="nl-BE"/>
          </a:p>
        </p:txBody>
      </p:sp>
      <p:sp>
        <p:nvSpPr>
          <p:cNvPr id="3" name="Tijdelijke aanduiding voor voettekst 2">
            <a:extLst>
              <a:ext uri="{FF2B5EF4-FFF2-40B4-BE49-F238E27FC236}">
                <a16:creationId xmlns:a16="http://schemas.microsoft.com/office/drawing/2014/main" id="{B1723FF0-A134-07DD-8FE5-D94C9DA1FF1A}"/>
              </a:ext>
            </a:extLst>
          </p:cNvPr>
          <p:cNvSpPr>
            <a:spLocks noGrp="1"/>
          </p:cNvSpPr>
          <p:nvPr>
            <p:ph type="ftr" sz="quarter" idx="11"/>
          </p:nvPr>
        </p:nvSpPr>
        <p:spPr/>
        <p:txBody>
          <a:bodyPr/>
          <a:lstStyle/>
          <a:p>
            <a:endParaRPr lang="nl-BE"/>
          </a:p>
        </p:txBody>
      </p:sp>
      <p:sp>
        <p:nvSpPr>
          <p:cNvPr id="4" name="Tijdelijke aanduiding voor dianummer 3">
            <a:extLst>
              <a:ext uri="{FF2B5EF4-FFF2-40B4-BE49-F238E27FC236}">
                <a16:creationId xmlns:a16="http://schemas.microsoft.com/office/drawing/2014/main" id="{E43B15AD-6A3D-63A7-7F3C-40DFF6F4B3EC}"/>
              </a:ext>
            </a:extLst>
          </p:cNvPr>
          <p:cNvSpPr>
            <a:spLocks noGrp="1"/>
          </p:cNvSpPr>
          <p:nvPr>
            <p:ph type="sldNum" sz="quarter" idx="12"/>
          </p:nvPr>
        </p:nvSpPr>
        <p:spPr/>
        <p:txBody>
          <a:bodyPr/>
          <a:lstStyle/>
          <a:p>
            <a:fld id="{8A802AAE-B27A-47F3-A0B6-A5B802A2B6A2}" type="slidenum">
              <a:rPr lang="nl-BE" smtClean="0"/>
              <a:pPr/>
              <a:t>‹nr.›</a:t>
            </a:fld>
            <a:endParaRPr lang="nl-BE"/>
          </a:p>
        </p:txBody>
      </p:sp>
    </p:spTree>
    <p:extLst>
      <p:ext uri="{BB962C8B-B14F-4D97-AF65-F5344CB8AC3E}">
        <p14:creationId xmlns:p14="http://schemas.microsoft.com/office/powerpoint/2010/main" val="324747326"/>
      </p:ext>
    </p:extLst>
  </p:cSld>
  <p:clrMapOvr>
    <a:masterClrMapping/>
  </p:clrMapOvr>
  <mc:AlternateContent xmlns:mc="http://schemas.openxmlformats.org/markup-compatibility/2006" xmlns:p14="http://schemas.microsoft.com/office/powerpoint/2010/main">
    <mc:Choice Requires="p14">
      <p:transition spd="slow" p14:dur="1250">
        <p:wheel spokes="1"/>
      </p:transition>
    </mc:Choice>
    <mc:Fallback xmlns="">
      <p:transition spd="slow">
        <p:wheel spokes="1"/>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A862973-5548-A1E0-F368-D5DEB19AF0C7}"/>
              </a:ext>
            </a:extLst>
          </p:cNvPr>
          <p:cNvSpPr>
            <a:spLocks noGrp="1"/>
          </p:cNvSpPr>
          <p:nvPr>
            <p:ph type="title"/>
          </p:nvPr>
        </p:nvSpPr>
        <p:spPr>
          <a:xfrm>
            <a:off x="629841" y="457200"/>
            <a:ext cx="2949178" cy="1600200"/>
          </a:xfrm>
        </p:spPr>
        <p:txBody>
          <a:bodyPr anchor="b"/>
          <a:lstStyle>
            <a:lvl1pPr>
              <a:defRPr sz="2400"/>
            </a:lvl1pPr>
          </a:lstStyle>
          <a:p>
            <a:r>
              <a:rPr lang="nl-NL"/>
              <a:t>Klik om stijl te bewerken</a:t>
            </a:r>
            <a:endParaRPr lang="nl-BE"/>
          </a:p>
        </p:txBody>
      </p:sp>
      <p:sp>
        <p:nvSpPr>
          <p:cNvPr id="3" name="Tijdelijke aanduiding voor inhoud 2">
            <a:extLst>
              <a:ext uri="{FF2B5EF4-FFF2-40B4-BE49-F238E27FC236}">
                <a16:creationId xmlns:a16="http://schemas.microsoft.com/office/drawing/2014/main" id="{01BBBF20-52A0-9870-BFC3-8145121F7B89}"/>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tekst 3">
            <a:extLst>
              <a:ext uri="{FF2B5EF4-FFF2-40B4-BE49-F238E27FC236}">
                <a16:creationId xmlns:a16="http://schemas.microsoft.com/office/drawing/2014/main" id="{919A2FA9-2121-CF2D-FE18-FFC6CEDBFAB8}"/>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5EE20568-3A8F-4FAD-BBC6-599F8716B7F3}"/>
              </a:ext>
            </a:extLst>
          </p:cNvPr>
          <p:cNvSpPr>
            <a:spLocks noGrp="1"/>
          </p:cNvSpPr>
          <p:nvPr>
            <p:ph type="dt" sz="half" idx="10"/>
          </p:nvPr>
        </p:nvSpPr>
        <p:spPr/>
        <p:txBody>
          <a:bodyPr/>
          <a:lstStyle/>
          <a:p>
            <a:fld id="{A64973FC-E277-4945-9B0D-5BBA9C5E9139}" type="datetimeFigureOut">
              <a:rPr lang="nl-BE" smtClean="0"/>
              <a:pPr/>
              <a:t>27/08/2024</a:t>
            </a:fld>
            <a:endParaRPr lang="nl-BE"/>
          </a:p>
        </p:txBody>
      </p:sp>
      <p:sp>
        <p:nvSpPr>
          <p:cNvPr id="6" name="Tijdelijke aanduiding voor voettekst 5">
            <a:extLst>
              <a:ext uri="{FF2B5EF4-FFF2-40B4-BE49-F238E27FC236}">
                <a16:creationId xmlns:a16="http://schemas.microsoft.com/office/drawing/2014/main" id="{BE936DC9-C508-875F-A8F1-E85CE589760F}"/>
              </a:ext>
            </a:extLst>
          </p:cNvPr>
          <p:cNvSpPr>
            <a:spLocks noGrp="1"/>
          </p:cNvSpPr>
          <p:nvPr>
            <p:ph type="ftr" sz="quarter" idx="11"/>
          </p:nvPr>
        </p:nvSpPr>
        <p:spPr/>
        <p:txBody>
          <a:bodyPr/>
          <a:lstStyle/>
          <a:p>
            <a:endParaRPr lang="nl-BE"/>
          </a:p>
        </p:txBody>
      </p:sp>
      <p:sp>
        <p:nvSpPr>
          <p:cNvPr id="7" name="Tijdelijke aanduiding voor dianummer 6">
            <a:extLst>
              <a:ext uri="{FF2B5EF4-FFF2-40B4-BE49-F238E27FC236}">
                <a16:creationId xmlns:a16="http://schemas.microsoft.com/office/drawing/2014/main" id="{5404D123-490E-F169-D1FD-96B0D6BAF006}"/>
              </a:ext>
            </a:extLst>
          </p:cNvPr>
          <p:cNvSpPr>
            <a:spLocks noGrp="1"/>
          </p:cNvSpPr>
          <p:nvPr>
            <p:ph type="sldNum" sz="quarter" idx="12"/>
          </p:nvPr>
        </p:nvSpPr>
        <p:spPr/>
        <p:txBody>
          <a:bodyPr/>
          <a:lstStyle/>
          <a:p>
            <a:fld id="{8A802AAE-B27A-47F3-A0B6-A5B802A2B6A2}" type="slidenum">
              <a:rPr lang="nl-BE" smtClean="0"/>
              <a:pPr/>
              <a:t>‹nr.›</a:t>
            </a:fld>
            <a:endParaRPr lang="nl-BE"/>
          </a:p>
        </p:txBody>
      </p:sp>
    </p:spTree>
    <p:extLst>
      <p:ext uri="{BB962C8B-B14F-4D97-AF65-F5344CB8AC3E}">
        <p14:creationId xmlns:p14="http://schemas.microsoft.com/office/powerpoint/2010/main" val="2068083259"/>
      </p:ext>
    </p:extLst>
  </p:cSld>
  <p:clrMapOvr>
    <a:masterClrMapping/>
  </p:clrMapOvr>
  <mc:AlternateContent xmlns:mc="http://schemas.openxmlformats.org/markup-compatibility/2006" xmlns:p14="http://schemas.microsoft.com/office/powerpoint/2010/main">
    <mc:Choice Requires="p14">
      <p:transition spd="slow" p14:dur="1250">
        <p:wheel spokes="1"/>
      </p:transition>
    </mc:Choice>
    <mc:Fallback xmlns="">
      <p:transition spd="slow">
        <p:wheel spokes="1"/>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F0AE9D8-34BE-5959-EB9A-D44795FB3948}"/>
              </a:ext>
            </a:extLst>
          </p:cNvPr>
          <p:cNvSpPr>
            <a:spLocks noGrp="1"/>
          </p:cNvSpPr>
          <p:nvPr>
            <p:ph type="title"/>
          </p:nvPr>
        </p:nvSpPr>
        <p:spPr>
          <a:xfrm>
            <a:off x="629841" y="457200"/>
            <a:ext cx="2949178" cy="1600200"/>
          </a:xfrm>
        </p:spPr>
        <p:txBody>
          <a:bodyPr anchor="b"/>
          <a:lstStyle>
            <a:lvl1pPr>
              <a:defRPr sz="2400"/>
            </a:lvl1pPr>
          </a:lstStyle>
          <a:p>
            <a:r>
              <a:rPr lang="nl-NL"/>
              <a:t>Klik om stijl te bewerken</a:t>
            </a:r>
            <a:endParaRPr lang="nl-BE"/>
          </a:p>
        </p:txBody>
      </p:sp>
      <p:sp>
        <p:nvSpPr>
          <p:cNvPr id="3" name="Tijdelijke aanduiding voor afbeelding 2">
            <a:extLst>
              <a:ext uri="{FF2B5EF4-FFF2-40B4-BE49-F238E27FC236}">
                <a16:creationId xmlns:a16="http://schemas.microsoft.com/office/drawing/2014/main" id="{15EE22ED-A0DB-6ED8-71E2-AAAFC9ED742D}"/>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nl-BE"/>
          </a:p>
        </p:txBody>
      </p:sp>
      <p:sp>
        <p:nvSpPr>
          <p:cNvPr id="4" name="Tijdelijke aanduiding voor tekst 3">
            <a:extLst>
              <a:ext uri="{FF2B5EF4-FFF2-40B4-BE49-F238E27FC236}">
                <a16:creationId xmlns:a16="http://schemas.microsoft.com/office/drawing/2014/main" id="{021EDC58-038C-08BC-0468-1636DC35E22D}"/>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C490E944-6247-0D46-FEAC-4408FD9573CD}"/>
              </a:ext>
            </a:extLst>
          </p:cNvPr>
          <p:cNvSpPr>
            <a:spLocks noGrp="1"/>
          </p:cNvSpPr>
          <p:nvPr>
            <p:ph type="dt" sz="half" idx="10"/>
          </p:nvPr>
        </p:nvSpPr>
        <p:spPr/>
        <p:txBody>
          <a:bodyPr/>
          <a:lstStyle/>
          <a:p>
            <a:fld id="{A64973FC-E277-4945-9B0D-5BBA9C5E9139}" type="datetimeFigureOut">
              <a:rPr lang="nl-BE" smtClean="0"/>
              <a:pPr/>
              <a:t>27/08/2024</a:t>
            </a:fld>
            <a:endParaRPr lang="nl-BE"/>
          </a:p>
        </p:txBody>
      </p:sp>
      <p:sp>
        <p:nvSpPr>
          <p:cNvPr id="6" name="Tijdelijke aanduiding voor voettekst 5">
            <a:extLst>
              <a:ext uri="{FF2B5EF4-FFF2-40B4-BE49-F238E27FC236}">
                <a16:creationId xmlns:a16="http://schemas.microsoft.com/office/drawing/2014/main" id="{E5E2B601-EC5B-DF86-4671-4CBE8F870238}"/>
              </a:ext>
            </a:extLst>
          </p:cNvPr>
          <p:cNvSpPr>
            <a:spLocks noGrp="1"/>
          </p:cNvSpPr>
          <p:nvPr>
            <p:ph type="ftr" sz="quarter" idx="11"/>
          </p:nvPr>
        </p:nvSpPr>
        <p:spPr/>
        <p:txBody>
          <a:bodyPr/>
          <a:lstStyle/>
          <a:p>
            <a:endParaRPr lang="nl-BE"/>
          </a:p>
        </p:txBody>
      </p:sp>
      <p:sp>
        <p:nvSpPr>
          <p:cNvPr id="7" name="Tijdelijke aanduiding voor dianummer 6">
            <a:extLst>
              <a:ext uri="{FF2B5EF4-FFF2-40B4-BE49-F238E27FC236}">
                <a16:creationId xmlns:a16="http://schemas.microsoft.com/office/drawing/2014/main" id="{E3004B3C-4296-5797-E515-1AF170D2C129}"/>
              </a:ext>
            </a:extLst>
          </p:cNvPr>
          <p:cNvSpPr>
            <a:spLocks noGrp="1"/>
          </p:cNvSpPr>
          <p:nvPr>
            <p:ph type="sldNum" sz="quarter" idx="12"/>
          </p:nvPr>
        </p:nvSpPr>
        <p:spPr/>
        <p:txBody>
          <a:bodyPr/>
          <a:lstStyle/>
          <a:p>
            <a:fld id="{8A802AAE-B27A-47F3-A0B6-A5B802A2B6A2}" type="slidenum">
              <a:rPr lang="nl-BE" smtClean="0"/>
              <a:pPr/>
              <a:t>‹nr.›</a:t>
            </a:fld>
            <a:endParaRPr lang="nl-BE"/>
          </a:p>
        </p:txBody>
      </p:sp>
    </p:spTree>
    <p:extLst>
      <p:ext uri="{BB962C8B-B14F-4D97-AF65-F5344CB8AC3E}">
        <p14:creationId xmlns:p14="http://schemas.microsoft.com/office/powerpoint/2010/main" val="39394704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4D7522F8-78BF-A131-1F47-88B6B2DBC1D5}"/>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nl-NL"/>
              <a:t>Klik om stijl te bewerken</a:t>
            </a:r>
            <a:endParaRPr lang="nl-BE"/>
          </a:p>
        </p:txBody>
      </p:sp>
      <p:sp>
        <p:nvSpPr>
          <p:cNvPr id="3" name="Tijdelijke aanduiding voor tekst 2">
            <a:extLst>
              <a:ext uri="{FF2B5EF4-FFF2-40B4-BE49-F238E27FC236}">
                <a16:creationId xmlns:a16="http://schemas.microsoft.com/office/drawing/2014/main" id="{C536FE45-682D-E2C3-527D-7E91B84A213F}"/>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8798A752-E4E3-0229-90F2-925855D80E0A}"/>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A64973FC-E277-4945-9B0D-5BBA9C5E9139}" type="datetimeFigureOut">
              <a:rPr lang="nl-BE" smtClean="0"/>
              <a:pPr/>
              <a:t>27/08/2024</a:t>
            </a:fld>
            <a:endParaRPr lang="nl-BE"/>
          </a:p>
        </p:txBody>
      </p:sp>
      <p:sp>
        <p:nvSpPr>
          <p:cNvPr id="5" name="Tijdelijke aanduiding voor voettekst 4">
            <a:extLst>
              <a:ext uri="{FF2B5EF4-FFF2-40B4-BE49-F238E27FC236}">
                <a16:creationId xmlns:a16="http://schemas.microsoft.com/office/drawing/2014/main" id="{6EDBE367-A970-1D0E-3B6E-26357FD03CB6}"/>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nl-BE"/>
          </a:p>
        </p:txBody>
      </p:sp>
      <p:sp>
        <p:nvSpPr>
          <p:cNvPr id="6" name="Tijdelijke aanduiding voor dianummer 5">
            <a:extLst>
              <a:ext uri="{FF2B5EF4-FFF2-40B4-BE49-F238E27FC236}">
                <a16:creationId xmlns:a16="http://schemas.microsoft.com/office/drawing/2014/main" id="{F347E66C-19B6-7A7E-6633-81D75D028F15}"/>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A802AAE-B27A-47F3-A0B6-A5B802A2B6A2}" type="slidenum">
              <a:rPr lang="nl-BE" smtClean="0"/>
              <a:pPr/>
              <a:t>‹nr.›</a:t>
            </a:fld>
            <a:endParaRPr lang="nl-BE"/>
          </a:p>
        </p:txBody>
      </p:sp>
    </p:spTree>
    <p:extLst>
      <p:ext uri="{BB962C8B-B14F-4D97-AF65-F5344CB8AC3E}">
        <p14:creationId xmlns:p14="http://schemas.microsoft.com/office/powerpoint/2010/main" val="534329261"/>
      </p:ext>
    </p:extLst>
  </p:cSld>
  <p:clrMap bg1="lt1" tx1="dk1" bg2="lt2" tx2="dk2" accent1="accent1" accent2="accent2" accent3="accent3" accent4="accent4" accent5="accent5" accent6="accent6" hlink="hlink" folHlink="folHlink"/>
  <p:sldLayoutIdLst>
    <p:sldLayoutId id="2147483852" r:id="rId1"/>
    <p:sldLayoutId id="2147483853" r:id="rId2"/>
    <p:sldLayoutId id="2147483854" r:id="rId3"/>
    <p:sldLayoutId id="2147483855" r:id="rId4"/>
    <p:sldLayoutId id="2147483856" r:id="rId5"/>
    <p:sldLayoutId id="2147483857" r:id="rId6"/>
    <p:sldLayoutId id="2147483858" r:id="rId7"/>
    <p:sldLayoutId id="2147483859" r:id="rId8"/>
    <p:sldLayoutId id="2147483860" r:id="rId9"/>
    <p:sldLayoutId id="2147483861" r:id="rId10"/>
    <p:sldLayoutId id="2147483862" r:id="rId11"/>
  </p:sldLayoutIdLst>
  <mc:AlternateContent xmlns:mc="http://schemas.openxmlformats.org/markup-compatibility/2006" xmlns:p14="http://schemas.microsoft.com/office/powerpoint/2010/main">
    <mc:Choice Requires="p14">
      <p:transition spd="slow" p14:dur="1250">
        <p:wheel spokes="1"/>
      </p:transition>
    </mc:Choice>
    <mc:Fallback xmlns="">
      <p:transition spd="slow">
        <p:wheel spokes="1"/>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nl-B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hyperlink" Target="https://www.antwerpsedartsorganisatie.be/"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hyperlink" Target="mailto:bestuur@antwerpsedartsorganisatie.be"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hyperlink" Target="mailto:BESTUUR@ANTWERPSEDARTSORGANISATIE.BE"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p:cNvSpPr/>
          <p:nvPr/>
        </p:nvSpPr>
        <p:spPr>
          <a:xfrm>
            <a:off x="275631" y="3284984"/>
            <a:ext cx="8592737" cy="144655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nl-NL" sz="4400" b="1" spc="50" dirty="0">
                <a:ln w="11430"/>
                <a:solidFill>
                  <a:srgbClr val="FF0000"/>
                </a:solidFill>
                <a:effectLst>
                  <a:outerShdw blurRad="76200" dist="50800" dir="5400000" algn="tl" rotWithShape="0">
                    <a:srgbClr val="000000">
                      <a:alpha val="65000"/>
                    </a:srgbClr>
                  </a:outerShdw>
                </a:effectLst>
                <a:latin typeface="Daytona" panose="020B0604030500040204" pitchFamily="34" charset="0"/>
              </a:rPr>
              <a:t>INFOVERGADERING</a:t>
            </a:r>
            <a:br>
              <a:rPr lang="nl-NL" sz="4400" b="1" spc="50" dirty="0">
                <a:ln w="11430"/>
                <a:solidFill>
                  <a:srgbClr val="FF0000"/>
                </a:solidFill>
                <a:effectLst>
                  <a:outerShdw blurRad="76200" dist="50800" dir="5400000" algn="tl" rotWithShape="0">
                    <a:srgbClr val="000000">
                      <a:alpha val="65000"/>
                    </a:srgbClr>
                  </a:outerShdw>
                </a:effectLst>
                <a:latin typeface="Daytona" panose="020B0604030500040204" pitchFamily="34" charset="0"/>
              </a:rPr>
            </a:br>
            <a:r>
              <a:rPr lang="nl-NL" sz="4400" b="1" spc="50" dirty="0">
                <a:ln w="11430"/>
                <a:solidFill>
                  <a:srgbClr val="FF0000"/>
                </a:solidFill>
                <a:effectLst>
                  <a:outerShdw blurRad="76200" dist="50800" dir="5400000" algn="tl" rotWithShape="0">
                    <a:srgbClr val="000000">
                      <a:alpha val="65000"/>
                    </a:srgbClr>
                  </a:outerShdw>
                </a:effectLst>
                <a:latin typeface="Daytona" panose="020B0604030500040204" pitchFamily="34" charset="0"/>
              </a:rPr>
              <a:t>SEIZOEN 2024-2025</a:t>
            </a:r>
            <a:endParaRPr lang="nl-NL" sz="4400" b="1" cap="none" spc="50" dirty="0">
              <a:ln w="11430"/>
              <a:solidFill>
                <a:srgbClr val="FF0000"/>
              </a:solidFill>
              <a:effectLst>
                <a:outerShdw blurRad="76200" dist="50800" dir="5400000" algn="tl" rotWithShape="0">
                  <a:srgbClr val="000000">
                    <a:alpha val="65000"/>
                  </a:srgbClr>
                </a:outerShdw>
              </a:effectLst>
              <a:latin typeface="Daytona" panose="020B0604030500040204" pitchFamily="34" charset="0"/>
            </a:endParaRPr>
          </a:p>
        </p:txBody>
      </p:sp>
      <p:sp>
        <p:nvSpPr>
          <p:cNvPr id="6" name="Tekstvak 5">
            <a:extLst>
              <a:ext uri="{FF2B5EF4-FFF2-40B4-BE49-F238E27FC236}">
                <a16:creationId xmlns:a16="http://schemas.microsoft.com/office/drawing/2014/main" id="{2FE1B53E-7245-4B8A-A75B-CE82457418C5}"/>
              </a:ext>
            </a:extLst>
          </p:cNvPr>
          <p:cNvSpPr txBox="1"/>
          <p:nvPr/>
        </p:nvSpPr>
        <p:spPr>
          <a:xfrm>
            <a:off x="791579" y="5445224"/>
            <a:ext cx="7560840" cy="523220"/>
          </a:xfrm>
          <a:prstGeom prst="rect">
            <a:avLst/>
          </a:prstGeom>
          <a:noFill/>
        </p:spPr>
        <p:txBody>
          <a:bodyPr wrap="square">
            <a:spAutoFit/>
          </a:bodyPr>
          <a:lstStyle/>
          <a:p>
            <a:pPr algn="ctr"/>
            <a:r>
              <a:rPr lang="nl-BE" sz="2800" b="1" dirty="0">
                <a:latin typeface="Daytona" panose="020B0604030500040204" pitchFamily="34" charset="0"/>
              </a:rPr>
              <a:t>www.antwerpsedartsorganisatie.be</a:t>
            </a:r>
          </a:p>
        </p:txBody>
      </p:sp>
      <p:pic>
        <p:nvPicPr>
          <p:cNvPr id="7" name="Afbeelding 6">
            <a:extLst>
              <a:ext uri="{FF2B5EF4-FFF2-40B4-BE49-F238E27FC236}">
                <a16:creationId xmlns:a16="http://schemas.microsoft.com/office/drawing/2014/main" id="{58461749-077A-46E7-8BA6-54DA813EDCC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278660" y="260648"/>
            <a:ext cx="8589708" cy="324036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250">
        <p:checker/>
      </p:transition>
    </mc:Choice>
    <mc:Fallback xmlns="">
      <p:transition spd="slow">
        <p:checker/>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5F03225E-DBD5-4417-BE6A-2CB26D58DED7}"/>
              </a:ext>
            </a:extLst>
          </p:cNvPr>
          <p:cNvSpPr txBox="1"/>
          <p:nvPr/>
        </p:nvSpPr>
        <p:spPr>
          <a:xfrm>
            <a:off x="1005280" y="1772793"/>
            <a:ext cx="7128792" cy="461665"/>
          </a:xfrm>
          <a:prstGeom prst="rect">
            <a:avLst/>
          </a:prstGeom>
          <a:noFill/>
        </p:spPr>
        <p:txBody>
          <a:bodyPr wrap="square" rtlCol="0">
            <a:spAutoFit/>
          </a:bodyPr>
          <a:lstStyle/>
          <a:p>
            <a:pPr algn="ctr"/>
            <a:r>
              <a:rPr lang="nl-NL" sz="2400" b="1" u="sng" dirty="0">
                <a:solidFill>
                  <a:srgbClr val="002060"/>
                </a:solidFill>
                <a:latin typeface="Daytona" panose="020B0604030500040204" pitchFamily="34" charset="0"/>
              </a:rPr>
              <a:t>BESTUUR &amp; VERANTWOORDELIJKHEDEN</a:t>
            </a:r>
            <a:endParaRPr lang="nl-BE" sz="2400" b="1" dirty="0">
              <a:solidFill>
                <a:srgbClr val="002060"/>
              </a:solidFill>
              <a:latin typeface="Daytona" panose="020B0604030500040204" pitchFamily="34" charset="0"/>
            </a:endParaRPr>
          </a:p>
        </p:txBody>
      </p:sp>
      <p:sp>
        <p:nvSpPr>
          <p:cNvPr id="6" name="Tekstvak 5">
            <a:extLst>
              <a:ext uri="{FF2B5EF4-FFF2-40B4-BE49-F238E27FC236}">
                <a16:creationId xmlns:a16="http://schemas.microsoft.com/office/drawing/2014/main" id="{BFB779B9-CE57-43FD-94DD-8D1BB7747D6B}"/>
              </a:ext>
            </a:extLst>
          </p:cNvPr>
          <p:cNvSpPr txBox="1"/>
          <p:nvPr/>
        </p:nvSpPr>
        <p:spPr>
          <a:xfrm>
            <a:off x="2122452" y="2524487"/>
            <a:ext cx="4899098" cy="1569660"/>
          </a:xfrm>
          <a:prstGeom prst="rect">
            <a:avLst/>
          </a:prstGeom>
          <a:noFill/>
        </p:spPr>
        <p:txBody>
          <a:bodyPr wrap="none" rtlCol="0">
            <a:spAutoFit/>
          </a:bodyPr>
          <a:lstStyle/>
          <a:p>
            <a:pPr algn="ctr"/>
            <a:r>
              <a:rPr lang="nl-NL" sz="3200" b="1" u="sng" dirty="0">
                <a:solidFill>
                  <a:srgbClr val="B00000"/>
                </a:solidFill>
                <a:latin typeface="Daytona" panose="020B0604030500040204" pitchFamily="34" charset="0"/>
              </a:rPr>
              <a:t>ERE - VOORZITTER</a:t>
            </a:r>
            <a:br>
              <a:rPr lang="nl-NL" sz="2400" b="1" dirty="0">
                <a:solidFill>
                  <a:srgbClr val="B00000"/>
                </a:solidFill>
                <a:latin typeface="Daytona" panose="020B0604030500040204" pitchFamily="34" charset="0"/>
              </a:rPr>
            </a:br>
            <a:endParaRPr lang="nl-NL" sz="3200" dirty="0">
              <a:solidFill>
                <a:srgbClr val="B00000"/>
              </a:solidFill>
              <a:latin typeface="Daytona" panose="020B0604030500040204" pitchFamily="34" charset="0"/>
            </a:endParaRPr>
          </a:p>
          <a:p>
            <a:pPr algn="ctr"/>
            <a:r>
              <a:rPr lang="nl-NL" sz="3200" b="1" u="sng" dirty="0">
                <a:solidFill>
                  <a:srgbClr val="B00000"/>
                </a:solidFill>
                <a:latin typeface="Daytona" panose="020B0604030500040204" pitchFamily="34" charset="0"/>
              </a:rPr>
              <a:t>JULIAAN VAN BROECK</a:t>
            </a:r>
            <a:endParaRPr lang="nl-BE" sz="3200" b="1" u="sng" dirty="0">
              <a:solidFill>
                <a:srgbClr val="B00000"/>
              </a:solidFill>
              <a:latin typeface="Daytona" panose="020B0604030500040204" pitchFamily="34" charset="0"/>
            </a:endParaRPr>
          </a:p>
        </p:txBody>
      </p:sp>
      <p:sp>
        <p:nvSpPr>
          <p:cNvPr id="4" name="Rechthoek 3">
            <a:extLst>
              <a:ext uri="{FF2B5EF4-FFF2-40B4-BE49-F238E27FC236}">
                <a16:creationId xmlns:a16="http://schemas.microsoft.com/office/drawing/2014/main" id="{8FE87405-6821-0777-9191-9A7DB8757D19}"/>
              </a:ext>
            </a:extLst>
          </p:cNvPr>
          <p:cNvSpPr/>
          <p:nvPr/>
        </p:nvSpPr>
        <p:spPr>
          <a:xfrm>
            <a:off x="467544" y="332889"/>
            <a:ext cx="5631283" cy="461665"/>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nl-NL" sz="2400" b="1" u="sng" spc="50" dirty="0">
                <a:ln w="11430"/>
                <a:solidFill>
                  <a:srgbClr val="FF0000"/>
                </a:solidFill>
                <a:effectLst>
                  <a:outerShdw blurRad="76200" dist="50800" dir="5400000" algn="tl" rotWithShape="0">
                    <a:srgbClr val="000000">
                      <a:alpha val="65000"/>
                    </a:srgbClr>
                  </a:outerShdw>
                </a:effectLst>
                <a:latin typeface="Daytona" panose="020B0604030500040204" pitchFamily="34" charset="0"/>
              </a:rPr>
              <a:t>3. VOORSTELLING BESTUUR</a:t>
            </a:r>
            <a:endParaRPr lang="nl-NL" sz="4400" b="1" cap="none" spc="50" dirty="0">
              <a:ln w="11430"/>
              <a:solidFill>
                <a:srgbClr val="FF0000"/>
              </a:solidFill>
              <a:effectLst>
                <a:outerShdw blurRad="76200" dist="50800" dir="5400000" algn="tl" rotWithShape="0">
                  <a:srgbClr val="000000">
                    <a:alpha val="65000"/>
                  </a:srgbClr>
                </a:outerShdw>
              </a:effectLst>
              <a:latin typeface="Daytona" panose="020B0604030500040204" pitchFamily="34" charset="0"/>
            </a:endParaRPr>
          </a:p>
        </p:txBody>
      </p:sp>
      <p:pic>
        <p:nvPicPr>
          <p:cNvPr id="8" name="Afbeelding 7">
            <a:extLst>
              <a:ext uri="{FF2B5EF4-FFF2-40B4-BE49-F238E27FC236}">
                <a16:creationId xmlns:a16="http://schemas.microsoft.com/office/drawing/2014/main" id="{40902270-4DED-FA43-922D-AAF0B807E8D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3196332" y="5519791"/>
            <a:ext cx="2746684" cy="1036152"/>
          </a:xfrm>
          <a:prstGeom prst="rect">
            <a:avLst/>
          </a:prstGeom>
        </p:spPr>
      </p:pic>
    </p:spTree>
    <p:extLst>
      <p:ext uri="{BB962C8B-B14F-4D97-AF65-F5344CB8AC3E}">
        <p14:creationId xmlns:p14="http://schemas.microsoft.com/office/powerpoint/2010/main" val="364987675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Afbeelding 7">
            <a:extLst>
              <a:ext uri="{FF2B5EF4-FFF2-40B4-BE49-F238E27FC236}">
                <a16:creationId xmlns:a16="http://schemas.microsoft.com/office/drawing/2014/main" id="{40902270-4DED-FA43-922D-AAF0B807E8D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3196332" y="5519791"/>
            <a:ext cx="2746684" cy="1036152"/>
          </a:xfrm>
          <a:prstGeom prst="rect">
            <a:avLst/>
          </a:prstGeom>
        </p:spPr>
      </p:pic>
      <p:sp>
        <p:nvSpPr>
          <p:cNvPr id="3" name="Rechthoek 2">
            <a:extLst>
              <a:ext uri="{FF2B5EF4-FFF2-40B4-BE49-F238E27FC236}">
                <a16:creationId xmlns:a16="http://schemas.microsoft.com/office/drawing/2014/main" id="{8C0C9085-D2B5-5787-9A63-B2B321CF3B1A}"/>
              </a:ext>
            </a:extLst>
          </p:cNvPr>
          <p:cNvSpPr/>
          <p:nvPr/>
        </p:nvSpPr>
        <p:spPr>
          <a:xfrm>
            <a:off x="467544" y="332889"/>
            <a:ext cx="6912768" cy="461665"/>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nl-NL" sz="2400" b="1" u="sng" spc="50" dirty="0">
                <a:ln w="11430"/>
                <a:solidFill>
                  <a:srgbClr val="FF0000"/>
                </a:solidFill>
                <a:effectLst>
                  <a:outerShdw blurRad="76200" dist="50800" dir="5400000" algn="tl" rotWithShape="0">
                    <a:srgbClr val="000000">
                      <a:alpha val="65000"/>
                    </a:srgbClr>
                  </a:outerShdw>
                </a:effectLst>
                <a:latin typeface="Daytona" panose="020B0604030500040204" pitchFamily="34" charset="0"/>
              </a:rPr>
              <a:t>4. REEKSINDELING SEIZOEN 2024-2025</a:t>
            </a:r>
            <a:endParaRPr lang="nl-NL" sz="4400" b="1" cap="none" spc="50" dirty="0">
              <a:ln w="11430"/>
              <a:solidFill>
                <a:srgbClr val="FF0000"/>
              </a:solidFill>
              <a:effectLst>
                <a:outerShdw blurRad="76200" dist="50800" dir="5400000" algn="tl" rotWithShape="0">
                  <a:srgbClr val="000000">
                    <a:alpha val="65000"/>
                  </a:srgbClr>
                </a:outerShdw>
              </a:effectLst>
              <a:latin typeface="Daytona" panose="020B0604030500040204" pitchFamily="34" charset="0"/>
            </a:endParaRPr>
          </a:p>
        </p:txBody>
      </p:sp>
      <p:sp>
        <p:nvSpPr>
          <p:cNvPr id="5" name="Tekstvak 4">
            <a:extLst>
              <a:ext uri="{FF2B5EF4-FFF2-40B4-BE49-F238E27FC236}">
                <a16:creationId xmlns:a16="http://schemas.microsoft.com/office/drawing/2014/main" id="{5F53C8E5-203F-381D-E912-FBD7804D2BF5}"/>
              </a:ext>
            </a:extLst>
          </p:cNvPr>
          <p:cNvSpPr txBox="1"/>
          <p:nvPr/>
        </p:nvSpPr>
        <p:spPr>
          <a:xfrm>
            <a:off x="824079" y="1072432"/>
            <a:ext cx="6412217" cy="461665"/>
          </a:xfrm>
          <a:prstGeom prst="rect">
            <a:avLst/>
          </a:prstGeom>
          <a:noFill/>
        </p:spPr>
        <p:txBody>
          <a:bodyPr wrap="square" rtlCol="0">
            <a:spAutoFit/>
          </a:bodyPr>
          <a:lstStyle/>
          <a:p>
            <a:r>
              <a:rPr lang="nl-NL" sz="2400" b="1" u="sng" dirty="0">
                <a:solidFill>
                  <a:schemeClr val="accent1">
                    <a:lumMod val="75000"/>
                  </a:schemeClr>
                </a:solidFill>
                <a:latin typeface="Daytona" panose="020B0604030500040204" pitchFamily="34" charset="0"/>
              </a:rPr>
              <a:t>DE GROEI BLIJFT AANHOUDEN !!!!</a:t>
            </a:r>
          </a:p>
        </p:txBody>
      </p:sp>
      <p:sp>
        <p:nvSpPr>
          <p:cNvPr id="7" name="Tekstvak 6">
            <a:extLst>
              <a:ext uri="{FF2B5EF4-FFF2-40B4-BE49-F238E27FC236}">
                <a16:creationId xmlns:a16="http://schemas.microsoft.com/office/drawing/2014/main" id="{D862A726-2ADD-5252-ABCF-CB670263E5F8}"/>
              </a:ext>
            </a:extLst>
          </p:cNvPr>
          <p:cNvSpPr txBox="1"/>
          <p:nvPr/>
        </p:nvSpPr>
        <p:spPr>
          <a:xfrm>
            <a:off x="849250" y="1617242"/>
            <a:ext cx="7467166" cy="4524315"/>
          </a:xfrm>
          <a:prstGeom prst="rect">
            <a:avLst/>
          </a:prstGeom>
          <a:noFill/>
        </p:spPr>
        <p:txBody>
          <a:bodyPr wrap="square" rtlCol="0">
            <a:spAutoFit/>
          </a:bodyPr>
          <a:lstStyle/>
          <a:p>
            <a:pPr marL="285750" indent="-285750">
              <a:buFontTx/>
              <a:buChar char="-"/>
            </a:pPr>
            <a:r>
              <a:rPr lang="nl-NL" dirty="0">
                <a:latin typeface="Daytona" panose="020B0604030500040204" pitchFamily="34" charset="0"/>
              </a:rPr>
              <a:t>130 ploegen ingeschreven</a:t>
            </a:r>
          </a:p>
          <a:p>
            <a:pPr marL="285750" indent="-285750">
              <a:buFontTx/>
              <a:buChar char="-"/>
            </a:pPr>
            <a:r>
              <a:rPr lang="nl-NL" dirty="0">
                <a:latin typeface="Daytona" panose="020B0604030500040204" pitchFamily="34" charset="0"/>
              </a:rPr>
              <a:t>17 nieuwe ploegen </a:t>
            </a:r>
          </a:p>
          <a:p>
            <a:pPr marL="285750" indent="-285750">
              <a:buFontTx/>
              <a:buChar char="-"/>
            </a:pPr>
            <a:r>
              <a:rPr lang="nl-NL" dirty="0">
                <a:latin typeface="Daytona" panose="020B0604030500040204" pitchFamily="34" charset="0"/>
              </a:rPr>
              <a:t>+1 reeks</a:t>
            </a:r>
          </a:p>
          <a:p>
            <a:pPr marL="285750" indent="-285750">
              <a:buFontTx/>
              <a:buChar char="-"/>
            </a:pPr>
            <a:endParaRPr lang="nl-NL" dirty="0">
              <a:latin typeface="Daytona" panose="020B0604030500040204" pitchFamily="34" charset="0"/>
            </a:endParaRPr>
          </a:p>
          <a:p>
            <a:pPr marL="742950" lvl="1" indent="-285750">
              <a:buFontTx/>
              <a:buChar char="-"/>
            </a:pPr>
            <a:r>
              <a:rPr lang="nl-NL" dirty="0">
                <a:latin typeface="Daytona" panose="020B0604030500040204" pitchFamily="34" charset="0"/>
              </a:rPr>
              <a:t>ERE DIVISIE</a:t>
            </a:r>
          </a:p>
          <a:p>
            <a:pPr marL="742950" lvl="1" indent="-285750">
              <a:buFontTx/>
              <a:buChar char="-"/>
            </a:pPr>
            <a:r>
              <a:rPr lang="nl-NL" dirty="0">
                <a:latin typeface="Daytona" panose="020B0604030500040204" pitchFamily="34" charset="0"/>
              </a:rPr>
              <a:t>1</a:t>
            </a:r>
            <a:r>
              <a:rPr lang="nl-NL" baseline="30000" dirty="0">
                <a:latin typeface="Daytona" panose="020B0604030500040204" pitchFamily="34" charset="0"/>
              </a:rPr>
              <a:t>E</a:t>
            </a:r>
            <a:r>
              <a:rPr lang="nl-NL" dirty="0">
                <a:latin typeface="Daytona" panose="020B0604030500040204" pitchFamily="34" charset="0"/>
              </a:rPr>
              <a:t> DIVISIE</a:t>
            </a:r>
          </a:p>
          <a:p>
            <a:pPr marL="742950" lvl="1" indent="-285750">
              <a:buFontTx/>
              <a:buChar char="-"/>
            </a:pPr>
            <a:r>
              <a:rPr lang="nl-NL" dirty="0">
                <a:latin typeface="Daytona" panose="020B0604030500040204" pitchFamily="34" charset="0"/>
              </a:rPr>
              <a:t>2</a:t>
            </a:r>
            <a:r>
              <a:rPr lang="nl-NL" baseline="30000" dirty="0">
                <a:latin typeface="Daytona" panose="020B0604030500040204" pitchFamily="34" charset="0"/>
              </a:rPr>
              <a:t>E</a:t>
            </a:r>
            <a:r>
              <a:rPr lang="nl-NL" dirty="0">
                <a:latin typeface="Daytona" panose="020B0604030500040204" pitchFamily="34" charset="0"/>
              </a:rPr>
              <a:t> DIVISIE</a:t>
            </a:r>
          </a:p>
          <a:p>
            <a:pPr marL="742950" lvl="1" indent="-285750">
              <a:buFontTx/>
              <a:buChar char="-"/>
            </a:pPr>
            <a:r>
              <a:rPr lang="nl-NL" dirty="0">
                <a:latin typeface="Daytona" panose="020B0604030500040204" pitchFamily="34" charset="0"/>
              </a:rPr>
              <a:t>3</a:t>
            </a:r>
            <a:r>
              <a:rPr lang="nl-NL" baseline="30000" dirty="0">
                <a:latin typeface="Daytona" panose="020B0604030500040204" pitchFamily="34" charset="0"/>
              </a:rPr>
              <a:t>E</a:t>
            </a:r>
            <a:r>
              <a:rPr lang="nl-NL" dirty="0">
                <a:latin typeface="Daytona" panose="020B0604030500040204" pitchFamily="34" charset="0"/>
              </a:rPr>
              <a:t> DIVISIE A</a:t>
            </a:r>
          </a:p>
          <a:p>
            <a:pPr marL="742950" lvl="1" indent="-285750">
              <a:buFontTx/>
              <a:buChar char="-"/>
            </a:pPr>
            <a:r>
              <a:rPr lang="nl-NL" dirty="0">
                <a:latin typeface="Daytona" panose="020B0604030500040204" pitchFamily="34" charset="0"/>
              </a:rPr>
              <a:t>3</a:t>
            </a:r>
            <a:r>
              <a:rPr lang="nl-NL" baseline="30000" dirty="0">
                <a:latin typeface="Daytona" panose="020B0604030500040204" pitchFamily="34" charset="0"/>
              </a:rPr>
              <a:t>E</a:t>
            </a:r>
            <a:r>
              <a:rPr lang="nl-NL" dirty="0">
                <a:latin typeface="Daytona" panose="020B0604030500040204" pitchFamily="34" charset="0"/>
              </a:rPr>
              <a:t> DIVISIE B</a:t>
            </a:r>
          </a:p>
          <a:p>
            <a:pPr marL="742950" lvl="1" indent="-285750">
              <a:buFontTx/>
              <a:buChar char="-"/>
            </a:pPr>
            <a:r>
              <a:rPr lang="nl-NL" dirty="0">
                <a:latin typeface="Daytona" panose="020B0604030500040204" pitchFamily="34" charset="0"/>
              </a:rPr>
              <a:t>4</a:t>
            </a:r>
            <a:r>
              <a:rPr lang="nl-NL" baseline="30000" dirty="0">
                <a:latin typeface="Daytona" panose="020B0604030500040204" pitchFamily="34" charset="0"/>
              </a:rPr>
              <a:t>E</a:t>
            </a:r>
            <a:r>
              <a:rPr lang="nl-NL" dirty="0">
                <a:latin typeface="Daytona" panose="020B0604030500040204" pitchFamily="34" charset="0"/>
              </a:rPr>
              <a:t> DIVISIE A</a:t>
            </a:r>
          </a:p>
          <a:p>
            <a:pPr marL="742950" lvl="1" indent="-285750">
              <a:buFontTx/>
              <a:buChar char="-"/>
            </a:pPr>
            <a:r>
              <a:rPr lang="nl-NL" dirty="0">
                <a:latin typeface="Daytona" panose="020B0604030500040204" pitchFamily="34" charset="0"/>
              </a:rPr>
              <a:t>4</a:t>
            </a:r>
            <a:r>
              <a:rPr lang="nl-NL" baseline="30000" dirty="0">
                <a:latin typeface="Daytona" panose="020B0604030500040204" pitchFamily="34" charset="0"/>
              </a:rPr>
              <a:t>E</a:t>
            </a:r>
            <a:r>
              <a:rPr lang="nl-NL" dirty="0">
                <a:latin typeface="Daytona" panose="020B0604030500040204" pitchFamily="34" charset="0"/>
              </a:rPr>
              <a:t> DIVISIE B</a:t>
            </a:r>
          </a:p>
          <a:p>
            <a:pPr marL="742950" lvl="1" indent="-285750">
              <a:buFontTx/>
              <a:buChar char="-"/>
            </a:pPr>
            <a:r>
              <a:rPr lang="nl-NL" dirty="0">
                <a:latin typeface="Daytona" panose="020B0604030500040204" pitchFamily="34" charset="0"/>
              </a:rPr>
              <a:t>5</a:t>
            </a:r>
            <a:r>
              <a:rPr lang="nl-NL" baseline="30000" dirty="0">
                <a:latin typeface="Daytona" panose="020B0604030500040204" pitchFamily="34" charset="0"/>
              </a:rPr>
              <a:t>E</a:t>
            </a:r>
            <a:r>
              <a:rPr lang="nl-NL" dirty="0">
                <a:latin typeface="Daytona" panose="020B0604030500040204" pitchFamily="34" charset="0"/>
              </a:rPr>
              <a:t> DIVISIE A</a:t>
            </a:r>
          </a:p>
          <a:p>
            <a:pPr marL="742950" lvl="1" indent="-285750">
              <a:buFontTx/>
              <a:buChar char="-"/>
            </a:pPr>
            <a:r>
              <a:rPr lang="nl-NL" dirty="0">
                <a:latin typeface="Daytona" panose="020B0604030500040204" pitchFamily="34" charset="0"/>
              </a:rPr>
              <a:t>5</a:t>
            </a:r>
            <a:r>
              <a:rPr lang="nl-NL" baseline="30000" dirty="0">
                <a:latin typeface="Daytona" panose="020B0604030500040204" pitchFamily="34" charset="0"/>
              </a:rPr>
              <a:t>E</a:t>
            </a:r>
            <a:r>
              <a:rPr lang="nl-NL" dirty="0">
                <a:latin typeface="Daytona" panose="020B0604030500040204" pitchFamily="34" charset="0"/>
              </a:rPr>
              <a:t> DIVISIE B</a:t>
            </a:r>
          </a:p>
          <a:p>
            <a:pPr marL="742950" lvl="1" indent="-285750">
              <a:buFontTx/>
              <a:buChar char="-"/>
            </a:pPr>
            <a:r>
              <a:rPr lang="nl-NL" dirty="0">
                <a:latin typeface="Daytona" panose="020B0604030500040204" pitchFamily="34" charset="0"/>
              </a:rPr>
              <a:t>6</a:t>
            </a:r>
            <a:r>
              <a:rPr lang="nl-NL" baseline="30000" dirty="0">
                <a:latin typeface="Daytona" panose="020B0604030500040204" pitchFamily="34" charset="0"/>
              </a:rPr>
              <a:t>E</a:t>
            </a:r>
            <a:r>
              <a:rPr lang="nl-NL" dirty="0">
                <a:latin typeface="Daytona" panose="020B0604030500040204" pitchFamily="34" charset="0"/>
              </a:rPr>
              <a:t> DIVISIE A</a:t>
            </a:r>
          </a:p>
          <a:p>
            <a:pPr marL="742950" lvl="1" indent="-285750">
              <a:buFontTx/>
              <a:buChar char="-"/>
            </a:pPr>
            <a:r>
              <a:rPr lang="nl-NL" dirty="0">
                <a:latin typeface="Daytona" panose="020B0604030500040204" pitchFamily="34" charset="0"/>
              </a:rPr>
              <a:t>6</a:t>
            </a:r>
            <a:r>
              <a:rPr lang="nl-NL" baseline="30000" dirty="0">
                <a:latin typeface="Daytona" panose="020B0604030500040204" pitchFamily="34" charset="0"/>
              </a:rPr>
              <a:t>E</a:t>
            </a:r>
            <a:r>
              <a:rPr lang="nl-NL" dirty="0">
                <a:latin typeface="Daytona" panose="020B0604030500040204" pitchFamily="34" charset="0"/>
              </a:rPr>
              <a:t> DIVISIE B</a:t>
            </a:r>
          </a:p>
          <a:p>
            <a:pPr marL="742950" lvl="1" indent="-285750">
              <a:buFontTx/>
              <a:buChar char="-"/>
            </a:pPr>
            <a:endParaRPr lang="nl-NL" dirty="0">
              <a:latin typeface="Daytona" panose="020B0604030500040204" pitchFamily="34" charset="0"/>
            </a:endParaRPr>
          </a:p>
        </p:txBody>
      </p:sp>
    </p:spTree>
    <p:extLst>
      <p:ext uri="{BB962C8B-B14F-4D97-AF65-F5344CB8AC3E}">
        <p14:creationId xmlns:p14="http://schemas.microsoft.com/office/powerpoint/2010/main" val="123547904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Afbeelding 7">
            <a:extLst>
              <a:ext uri="{FF2B5EF4-FFF2-40B4-BE49-F238E27FC236}">
                <a16:creationId xmlns:a16="http://schemas.microsoft.com/office/drawing/2014/main" id="{40902270-4DED-FA43-922D-AAF0B807E8D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3196332" y="5519791"/>
            <a:ext cx="2746684" cy="1036152"/>
          </a:xfrm>
          <a:prstGeom prst="rect">
            <a:avLst/>
          </a:prstGeom>
        </p:spPr>
      </p:pic>
      <p:sp>
        <p:nvSpPr>
          <p:cNvPr id="3" name="Rechthoek 2">
            <a:extLst>
              <a:ext uri="{FF2B5EF4-FFF2-40B4-BE49-F238E27FC236}">
                <a16:creationId xmlns:a16="http://schemas.microsoft.com/office/drawing/2014/main" id="{8C0C9085-D2B5-5787-9A63-B2B321CF3B1A}"/>
              </a:ext>
            </a:extLst>
          </p:cNvPr>
          <p:cNvSpPr/>
          <p:nvPr/>
        </p:nvSpPr>
        <p:spPr>
          <a:xfrm>
            <a:off x="467544" y="332889"/>
            <a:ext cx="6912768" cy="461665"/>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nl-NL" sz="2400" b="1" u="sng" spc="50" dirty="0">
                <a:ln w="11430"/>
                <a:solidFill>
                  <a:srgbClr val="FF0000"/>
                </a:solidFill>
                <a:effectLst>
                  <a:outerShdw blurRad="76200" dist="50800" dir="5400000" algn="tl" rotWithShape="0">
                    <a:srgbClr val="000000">
                      <a:alpha val="65000"/>
                    </a:srgbClr>
                  </a:outerShdw>
                </a:effectLst>
                <a:latin typeface="Daytona" panose="020B0604030500040204" pitchFamily="34" charset="0"/>
              </a:rPr>
              <a:t>4. REEKSINDELING SEIZOEN 2024-2025</a:t>
            </a:r>
            <a:endParaRPr lang="nl-NL" sz="4400" b="1" cap="none" spc="50" dirty="0">
              <a:ln w="11430"/>
              <a:solidFill>
                <a:srgbClr val="FF0000"/>
              </a:solidFill>
              <a:effectLst>
                <a:outerShdw blurRad="76200" dist="50800" dir="5400000" algn="tl" rotWithShape="0">
                  <a:srgbClr val="000000">
                    <a:alpha val="65000"/>
                  </a:srgbClr>
                </a:outerShdw>
              </a:effectLst>
              <a:latin typeface="Daytona" panose="020B0604030500040204" pitchFamily="34" charset="0"/>
            </a:endParaRPr>
          </a:p>
        </p:txBody>
      </p:sp>
      <p:sp>
        <p:nvSpPr>
          <p:cNvPr id="5" name="Tekstvak 4">
            <a:extLst>
              <a:ext uri="{FF2B5EF4-FFF2-40B4-BE49-F238E27FC236}">
                <a16:creationId xmlns:a16="http://schemas.microsoft.com/office/drawing/2014/main" id="{5F53C8E5-203F-381D-E912-FBD7804D2BF5}"/>
              </a:ext>
            </a:extLst>
          </p:cNvPr>
          <p:cNvSpPr txBox="1"/>
          <p:nvPr/>
        </p:nvSpPr>
        <p:spPr>
          <a:xfrm>
            <a:off x="824079" y="1072432"/>
            <a:ext cx="6412217" cy="461665"/>
          </a:xfrm>
          <a:prstGeom prst="rect">
            <a:avLst/>
          </a:prstGeom>
          <a:noFill/>
        </p:spPr>
        <p:txBody>
          <a:bodyPr wrap="square" rtlCol="0">
            <a:spAutoFit/>
          </a:bodyPr>
          <a:lstStyle/>
          <a:p>
            <a:r>
              <a:rPr lang="nl-NL" sz="2400" b="1" u="sng" dirty="0">
                <a:solidFill>
                  <a:schemeClr val="accent1">
                    <a:lumMod val="75000"/>
                  </a:schemeClr>
                </a:solidFill>
                <a:latin typeface="Daytona" panose="020B0604030500040204" pitchFamily="34" charset="0"/>
              </a:rPr>
              <a:t>DE GROEI BLIJFT AANHOUDEN !!!!</a:t>
            </a:r>
          </a:p>
        </p:txBody>
      </p:sp>
      <p:sp>
        <p:nvSpPr>
          <p:cNvPr id="2" name="Tekstvak 1">
            <a:extLst>
              <a:ext uri="{FF2B5EF4-FFF2-40B4-BE49-F238E27FC236}">
                <a16:creationId xmlns:a16="http://schemas.microsoft.com/office/drawing/2014/main" id="{D31234B5-D934-EEFC-1D33-959526F44E95}"/>
              </a:ext>
            </a:extLst>
          </p:cNvPr>
          <p:cNvSpPr txBox="1"/>
          <p:nvPr/>
        </p:nvSpPr>
        <p:spPr>
          <a:xfrm>
            <a:off x="824079" y="1676868"/>
            <a:ext cx="8187246" cy="3693319"/>
          </a:xfrm>
          <a:prstGeom prst="rect">
            <a:avLst/>
          </a:prstGeom>
          <a:noFill/>
        </p:spPr>
        <p:txBody>
          <a:bodyPr wrap="square" rtlCol="0">
            <a:spAutoFit/>
          </a:bodyPr>
          <a:lstStyle/>
          <a:p>
            <a:r>
              <a:rPr lang="nl-NL" u="sng" dirty="0">
                <a:latin typeface="Daytona" panose="020B0604030500040204" pitchFamily="34" charset="0"/>
              </a:rPr>
              <a:t>Hoe zijn we tot de reeksindeling gekomen?</a:t>
            </a:r>
          </a:p>
          <a:p>
            <a:br>
              <a:rPr lang="nl-NL" dirty="0">
                <a:latin typeface="Daytona" panose="020B0604030500040204" pitchFamily="34" charset="0"/>
              </a:rPr>
            </a:br>
            <a:r>
              <a:rPr lang="nl-NL" dirty="0">
                <a:latin typeface="Daytona" panose="020B0604030500040204" pitchFamily="34" charset="0"/>
              </a:rPr>
              <a:t>Sportieve en extra-sportieve stijgers en dalers in de juiste reeks geplaatst.</a:t>
            </a:r>
            <a:br>
              <a:rPr lang="nl-NL" dirty="0">
                <a:latin typeface="Daytona" panose="020B0604030500040204" pitchFamily="34" charset="0"/>
              </a:rPr>
            </a:br>
            <a:br>
              <a:rPr lang="nl-NL" dirty="0">
                <a:latin typeface="Daytona" panose="020B0604030500040204" pitchFamily="34" charset="0"/>
              </a:rPr>
            </a:br>
            <a:r>
              <a:rPr lang="nl-NL" dirty="0">
                <a:latin typeface="Daytona" panose="020B0604030500040204" pitchFamily="34" charset="0"/>
              </a:rPr>
              <a:t>Ploegen die gestopt zijn geschrapt (7)</a:t>
            </a:r>
          </a:p>
          <a:p>
            <a:endParaRPr lang="nl-NL" dirty="0">
              <a:latin typeface="Daytona" panose="020B0604030500040204" pitchFamily="34" charset="0"/>
            </a:endParaRPr>
          </a:p>
          <a:p>
            <a:r>
              <a:rPr lang="nl-NL" dirty="0">
                <a:latin typeface="Daytona" panose="020B0604030500040204" pitchFamily="34" charset="0"/>
              </a:rPr>
              <a:t>Wegens de groei werd besloten 3</a:t>
            </a:r>
            <a:r>
              <a:rPr lang="nl-NL" baseline="30000" dirty="0">
                <a:latin typeface="Daytona" panose="020B0604030500040204" pitchFamily="34" charset="0"/>
              </a:rPr>
              <a:t>e</a:t>
            </a:r>
            <a:r>
              <a:rPr lang="nl-NL" dirty="0">
                <a:latin typeface="Daytona" panose="020B0604030500040204" pitchFamily="34" charset="0"/>
              </a:rPr>
              <a:t> B in het leven te roepen</a:t>
            </a:r>
            <a:br>
              <a:rPr lang="nl-NL" dirty="0">
                <a:latin typeface="Daytona" panose="020B0604030500040204" pitchFamily="34" charset="0"/>
              </a:rPr>
            </a:br>
            <a:r>
              <a:rPr lang="nl-NL" dirty="0">
                <a:latin typeface="Daytona" panose="020B0604030500040204" pitchFamily="34" charset="0"/>
              </a:rPr>
              <a:t>Het niveau niet nog verder uit te diepen naar een 7</a:t>
            </a:r>
            <a:r>
              <a:rPr lang="nl-NL" baseline="30000" dirty="0">
                <a:latin typeface="Daytona" panose="020B0604030500040204" pitchFamily="34" charset="0"/>
              </a:rPr>
              <a:t>e</a:t>
            </a:r>
            <a:r>
              <a:rPr lang="nl-NL" dirty="0">
                <a:latin typeface="Daytona" panose="020B0604030500040204" pitchFamily="34" charset="0"/>
              </a:rPr>
              <a:t> reeks.</a:t>
            </a:r>
          </a:p>
          <a:p>
            <a:endParaRPr lang="nl-NL" dirty="0">
              <a:latin typeface="Daytona" panose="020B0604030500040204" pitchFamily="34" charset="0"/>
            </a:endParaRPr>
          </a:p>
          <a:p>
            <a:r>
              <a:rPr lang="nl-NL" dirty="0">
                <a:latin typeface="Daytona" panose="020B0604030500040204" pitchFamily="34" charset="0"/>
              </a:rPr>
              <a:t>Als één van de grootste competities van België hebben we een voortrekkersrol en voorbeeldfunctie om zoveel als mogelijk mensen te laten darten en onze sport verder te laten ontdekken !</a:t>
            </a:r>
          </a:p>
        </p:txBody>
      </p:sp>
    </p:spTree>
    <p:extLst>
      <p:ext uri="{BB962C8B-B14F-4D97-AF65-F5344CB8AC3E}">
        <p14:creationId xmlns:p14="http://schemas.microsoft.com/office/powerpoint/2010/main" val="179328491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hthoek 6">
            <a:extLst>
              <a:ext uri="{FF2B5EF4-FFF2-40B4-BE49-F238E27FC236}">
                <a16:creationId xmlns:a16="http://schemas.microsoft.com/office/drawing/2014/main" id="{B83D03D8-5133-42FE-BFA3-7FE9CEA9DB0F}"/>
              </a:ext>
            </a:extLst>
          </p:cNvPr>
          <p:cNvSpPr/>
          <p:nvPr/>
        </p:nvSpPr>
        <p:spPr>
          <a:xfrm>
            <a:off x="251520" y="266688"/>
            <a:ext cx="2952328" cy="461665"/>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nl-NL" sz="2400" b="1" u="sng" spc="50" dirty="0">
                <a:ln w="11430"/>
                <a:solidFill>
                  <a:srgbClr val="FF0000"/>
                </a:solidFill>
                <a:effectLst>
                  <a:outerShdw blurRad="76200" dist="50800" dir="5400000" algn="tl" rotWithShape="0">
                    <a:srgbClr val="000000">
                      <a:alpha val="65000"/>
                    </a:srgbClr>
                  </a:outerShdw>
                </a:effectLst>
                <a:latin typeface="Daytona" panose="020B0604030500040204" pitchFamily="34" charset="0"/>
              </a:rPr>
              <a:t>5. KALENDER</a:t>
            </a:r>
            <a:endParaRPr lang="nl-NL" sz="2400" b="1" cap="none" spc="50" dirty="0">
              <a:ln w="11430"/>
              <a:solidFill>
                <a:srgbClr val="FF0000"/>
              </a:solidFill>
              <a:effectLst>
                <a:outerShdw blurRad="76200" dist="50800" dir="5400000" algn="tl" rotWithShape="0">
                  <a:srgbClr val="000000">
                    <a:alpha val="65000"/>
                  </a:srgbClr>
                </a:outerShdw>
              </a:effectLst>
              <a:latin typeface="Daytona" panose="020B0604030500040204" pitchFamily="34" charset="0"/>
            </a:endParaRPr>
          </a:p>
        </p:txBody>
      </p:sp>
      <p:sp>
        <p:nvSpPr>
          <p:cNvPr id="22" name="Rectangle 1">
            <a:extLst>
              <a:ext uri="{FF2B5EF4-FFF2-40B4-BE49-F238E27FC236}">
                <a16:creationId xmlns:a16="http://schemas.microsoft.com/office/drawing/2014/main" id="{F211D73D-20CE-47CF-A22D-3CD1FDA80085}"/>
              </a:ext>
            </a:extLst>
          </p:cNvPr>
          <p:cNvSpPr>
            <a:spLocks noChangeArrowheads="1"/>
          </p:cNvSpPr>
          <p:nvPr/>
        </p:nvSpPr>
        <p:spPr bwMode="auto">
          <a:xfrm>
            <a:off x="6221667" y="1988364"/>
            <a:ext cx="90630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nl-BE" altLang="nl-BE" sz="1800" b="0" i="0" u="none" strike="noStrike" cap="none" normalizeH="0" baseline="0">
                <a:ln>
                  <a:noFill/>
                </a:ln>
                <a:solidFill>
                  <a:srgbClr val="000000"/>
                </a:solidFill>
                <a:effectLst/>
                <a:latin typeface="One Montserrat"/>
              </a:rPr>
            </a:br>
            <a:endParaRPr kumimoji="0" lang="nl-BE" altLang="nl-BE" sz="1800" b="0" i="0" u="none" strike="noStrike" cap="none" normalizeH="0" baseline="0">
              <a:ln>
                <a:noFill/>
              </a:ln>
              <a:solidFill>
                <a:schemeClr val="tx1"/>
              </a:solidFill>
              <a:effectLst/>
              <a:latin typeface="Arial" panose="020B0604020202020204" pitchFamily="34" charset="0"/>
            </a:endParaRPr>
          </a:p>
        </p:txBody>
      </p:sp>
      <p:sp>
        <p:nvSpPr>
          <p:cNvPr id="4" name="Tekstvak 3">
            <a:extLst>
              <a:ext uri="{FF2B5EF4-FFF2-40B4-BE49-F238E27FC236}">
                <a16:creationId xmlns:a16="http://schemas.microsoft.com/office/drawing/2014/main" id="{AB711DCF-44B9-99C5-D3D6-B176269B6044}"/>
              </a:ext>
            </a:extLst>
          </p:cNvPr>
          <p:cNvSpPr txBox="1"/>
          <p:nvPr/>
        </p:nvSpPr>
        <p:spPr>
          <a:xfrm>
            <a:off x="251520" y="1028885"/>
            <a:ext cx="8160940" cy="4524315"/>
          </a:xfrm>
          <a:prstGeom prst="rect">
            <a:avLst/>
          </a:prstGeom>
          <a:noFill/>
        </p:spPr>
        <p:txBody>
          <a:bodyPr wrap="square">
            <a:spAutoFit/>
          </a:bodyPr>
          <a:lstStyle/>
          <a:p>
            <a:pPr fontAlgn="ctr"/>
            <a:r>
              <a:rPr lang="nl-NL" sz="1600" b="1" i="0" u="sng" strike="noStrike" dirty="0">
                <a:solidFill>
                  <a:srgbClr val="00B050"/>
                </a:solidFill>
                <a:effectLst/>
                <a:latin typeface="Daytona" panose="020B0604030500040204" pitchFamily="34" charset="0"/>
              </a:rPr>
              <a:t>HEENRONDE COMPETITIE SEIZOEN 2024-2025</a:t>
            </a:r>
          </a:p>
          <a:p>
            <a:pPr fontAlgn="ctr"/>
            <a:endParaRPr lang="nl-NL" sz="1600" b="1" i="0" u="sng" dirty="0">
              <a:solidFill>
                <a:srgbClr val="00B050"/>
              </a:solidFill>
              <a:effectLst/>
              <a:latin typeface="Daytona" panose="020B0604030500040204" pitchFamily="34" charset="0"/>
            </a:endParaRPr>
          </a:p>
          <a:p>
            <a:pPr algn="l"/>
            <a:r>
              <a:rPr lang="nl-NL" sz="1600" b="1" i="0" u="none" strike="noStrike" dirty="0">
                <a:solidFill>
                  <a:srgbClr val="000000"/>
                </a:solidFill>
                <a:effectLst/>
                <a:latin typeface="Daytona" panose="020B0604030500040204" pitchFamily="34" charset="0"/>
              </a:rPr>
              <a:t>VRIJDAG </a:t>
            </a:r>
            <a:r>
              <a:rPr lang="nl-NL" sz="1600" b="1" dirty="0">
                <a:solidFill>
                  <a:srgbClr val="000000"/>
                </a:solidFill>
                <a:latin typeface="Daytona" panose="020B0604030500040204" pitchFamily="34" charset="0"/>
              </a:rPr>
              <a:t>13</a:t>
            </a:r>
            <a:r>
              <a:rPr lang="nl-NL" sz="1600" b="1" i="0" u="none" strike="noStrike" dirty="0">
                <a:solidFill>
                  <a:srgbClr val="000000"/>
                </a:solidFill>
                <a:effectLst/>
                <a:latin typeface="Daytona" panose="020B0604030500040204" pitchFamily="34" charset="0"/>
              </a:rPr>
              <a:t>/09/2024 - SPEELDAG 1</a:t>
            </a:r>
            <a:br>
              <a:rPr lang="nl-NL" sz="1600" b="1" i="0" u="none" strike="noStrike" dirty="0">
                <a:solidFill>
                  <a:srgbClr val="000000"/>
                </a:solidFill>
                <a:effectLst/>
                <a:latin typeface="Daytona" panose="020B0604030500040204" pitchFamily="34" charset="0"/>
              </a:rPr>
            </a:br>
            <a:r>
              <a:rPr lang="nl-NL" sz="1600" b="1" i="0" u="none" strike="noStrike" dirty="0">
                <a:solidFill>
                  <a:srgbClr val="000000"/>
                </a:solidFill>
                <a:effectLst/>
                <a:latin typeface="Daytona" panose="020B0604030500040204" pitchFamily="34" charset="0"/>
              </a:rPr>
              <a:t>VRIJDAG </a:t>
            </a:r>
            <a:r>
              <a:rPr lang="nl-NL" sz="1600" b="1" dirty="0">
                <a:solidFill>
                  <a:srgbClr val="000000"/>
                </a:solidFill>
                <a:latin typeface="Daytona" panose="020B0604030500040204" pitchFamily="34" charset="0"/>
              </a:rPr>
              <a:t>20</a:t>
            </a:r>
            <a:r>
              <a:rPr lang="nl-NL" sz="1600" b="1" i="0" u="none" strike="noStrike" dirty="0">
                <a:solidFill>
                  <a:srgbClr val="000000"/>
                </a:solidFill>
                <a:effectLst/>
                <a:latin typeface="Daytona" panose="020B0604030500040204" pitchFamily="34" charset="0"/>
              </a:rPr>
              <a:t>/09/2024 - SPEELDAG 2</a:t>
            </a:r>
            <a:br>
              <a:rPr lang="nl-NL" sz="1600" b="1" i="0" u="none" strike="noStrike" dirty="0">
                <a:solidFill>
                  <a:srgbClr val="000000"/>
                </a:solidFill>
                <a:effectLst/>
                <a:latin typeface="Daytona" panose="020B0604030500040204" pitchFamily="34" charset="0"/>
              </a:rPr>
            </a:br>
            <a:r>
              <a:rPr lang="nl-NL" sz="1600" b="1" i="0" u="none" strike="noStrike" dirty="0">
                <a:solidFill>
                  <a:srgbClr val="B40505"/>
                </a:solidFill>
                <a:effectLst/>
                <a:latin typeface="Daytona" panose="020B0604030500040204" pitchFamily="34" charset="0"/>
              </a:rPr>
              <a:t>VRIJDAG 27/09/2024 - BEKER VAN ANTWERPEN – 6</a:t>
            </a:r>
            <a:r>
              <a:rPr lang="nl-NL" sz="1600" b="1" i="0" u="none" strike="noStrike" baseline="30000" dirty="0">
                <a:solidFill>
                  <a:srgbClr val="B40505"/>
                </a:solidFill>
                <a:effectLst/>
                <a:latin typeface="Daytona" panose="020B0604030500040204" pitchFamily="34" charset="0"/>
              </a:rPr>
              <a:t>E</a:t>
            </a:r>
            <a:r>
              <a:rPr lang="nl-NL" sz="1600" b="1" i="0" u="none" strike="noStrike" dirty="0">
                <a:solidFill>
                  <a:srgbClr val="B40505"/>
                </a:solidFill>
                <a:effectLst/>
                <a:latin typeface="Daytona" panose="020B0604030500040204" pitchFamily="34" charset="0"/>
              </a:rPr>
              <a:t> &amp; 5</a:t>
            </a:r>
            <a:r>
              <a:rPr lang="nl-NL" sz="1600" b="1" i="0" u="none" strike="noStrike" baseline="30000" dirty="0">
                <a:solidFill>
                  <a:srgbClr val="B40505"/>
                </a:solidFill>
                <a:effectLst/>
                <a:latin typeface="Daytona" panose="020B0604030500040204" pitchFamily="34" charset="0"/>
              </a:rPr>
              <a:t>e</a:t>
            </a:r>
            <a:r>
              <a:rPr lang="nl-NL" sz="1600" b="1" i="0" u="none" strike="noStrike" dirty="0">
                <a:solidFill>
                  <a:srgbClr val="B40505"/>
                </a:solidFill>
                <a:effectLst/>
                <a:latin typeface="Daytona" panose="020B0604030500040204" pitchFamily="34" charset="0"/>
              </a:rPr>
              <a:t> &amp; 4</a:t>
            </a:r>
            <a:r>
              <a:rPr lang="nl-NL" sz="1600" b="1" i="0" u="none" strike="noStrike" baseline="30000" dirty="0">
                <a:solidFill>
                  <a:srgbClr val="B40505"/>
                </a:solidFill>
                <a:effectLst/>
                <a:latin typeface="Daytona" panose="020B0604030500040204" pitchFamily="34" charset="0"/>
              </a:rPr>
              <a:t>e</a:t>
            </a:r>
            <a:r>
              <a:rPr lang="nl-NL" sz="1600" b="1" i="0" u="none" strike="noStrike" dirty="0">
                <a:solidFill>
                  <a:srgbClr val="B40505"/>
                </a:solidFill>
                <a:effectLst/>
                <a:latin typeface="Daytona" panose="020B0604030500040204" pitchFamily="34" charset="0"/>
              </a:rPr>
              <a:t>	</a:t>
            </a:r>
            <a:br>
              <a:rPr lang="nl-NL" sz="1600" b="1" i="0" u="none" strike="noStrike" dirty="0">
                <a:solidFill>
                  <a:srgbClr val="000000"/>
                </a:solidFill>
                <a:effectLst/>
                <a:latin typeface="Daytona" panose="020B0604030500040204" pitchFamily="34" charset="0"/>
              </a:rPr>
            </a:br>
            <a:r>
              <a:rPr lang="nl-NL" sz="1600" b="1" i="0" u="none" strike="noStrike" dirty="0">
                <a:solidFill>
                  <a:srgbClr val="000000"/>
                </a:solidFill>
                <a:effectLst/>
                <a:latin typeface="Daytona" panose="020B0604030500040204" pitchFamily="34" charset="0"/>
              </a:rPr>
              <a:t>VRIJDAG </a:t>
            </a:r>
            <a:r>
              <a:rPr lang="nl-NL" sz="1600" b="1" dirty="0">
                <a:solidFill>
                  <a:srgbClr val="000000"/>
                </a:solidFill>
                <a:latin typeface="Daytona" panose="020B0604030500040204" pitchFamily="34" charset="0"/>
              </a:rPr>
              <a:t>04</a:t>
            </a:r>
            <a:r>
              <a:rPr lang="nl-NL" sz="1600" b="1" i="0" u="none" strike="noStrike" dirty="0">
                <a:solidFill>
                  <a:srgbClr val="000000"/>
                </a:solidFill>
                <a:effectLst/>
                <a:latin typeface="Daytona" panose="020B0604030500040204" pitchFamily="34" charset="0"/>
              </a:rPr>
              <a:t>/10/2024 - SPEELDAG 3</a:t>
            </a:r>
            <a:br>
              <a:rPr lang="nl-NL" sz="1600" b="1" i="0" u="none" strike="noStrike" dirty="0">
                <a:solidFill>
                  <a:srgbClr val="000000"/>
                </a:solidFill>
                <a:effectLst/>
                <a:latin typeface="Daytona" panose="020B0604030500040204" pitchFamily="34" charset="0"/>
              </a:rPr>
            </a:br>
            <a:r>
              <a:rPr lang="nl-NL" sz="1600" b="1" i="0" u="none" strike="noStrike" dirty="0">
                <a:solidFill>
                  <a:srgbClr val="000000"/>
                </a:solidFill>
                <a:effectLst/>
                <a:latin typeface="Daytona" panose="020B0604030500040204" pitchFamily="34" charset="0"/>
              </a:rPr>
              <a:t>VRIJDAG </a:t>
            </a:r>
            <a:r>
              <a:rPr lang="nl-NL" sz="1600" b="1" dirty="0">
                <a:solidFill>
                  <a:srgbClr val="000000"/>
                </a:solidFill>
                <a:latin typeface="Daytona" panose="020B0604030500040204" pitchFamily="34" charset="0"/>
              </a:rPr>
              <a:t>11</a:t>
            </a:r>
            <a:r>
              <a:rPr lang="nl-NL" sz="1600" b="1" i="0" u="none" strike="noStrike" dirty="0">
                <a:solidFill>
                  <a:srgbClr val="000000"/>
                </a:solidFill>
                <a:effectLst/>
                <a:latin typeface="Daytona" panose="020B0604030500040204" pitchFamily="34" charset="0"/>
              </a:rPr>
              <a:t>/10/2024 - SPEELDAG 4</a:t>
            </a:r>
            <a:endParaRPr lang="nl-NL" sz="1600" b="0" i="0" u="none" strike="noStrike" dirty="0">
              <a:solidFill>
                <a:srgbClr val="000000"/>
              </a:solidFill>
              <a:effectLst/>
              <a:latin typeface="Daytona" panose="020B0604030500040204" pitchFamily="34" charset="0"/>
            </a:endParaRPr>
          </a:p>
          <a:p>
            <a:pPr algn="l"/>
            <a:r>
              <a:rPr lang="nl-NL" sz="1600" b="1" i="0" u="none" strike="noStrike" dirty="0">
                <a:solidFill>
                  <a:srgbClr val="0418FA"/>
                </a:solidFill>
                <a:effectLst/>
                <a:latin typeface="Daytona" panose="020B0604030500040204" pitchFamily="34" charset="0"/>
              </a:rPr>
              <a:t>VRIJDAG 18/10/2024 - INHAALWEDSTRIJDEN</a:t>
            </a:r>
            <a:endParaRPr lang="nl-NL" sz="1600" b="0" i="0" u="none" strike="noStrike" dirty="0">
              <a:solidFill>
                <a:srgbClr val="000000"/>
              </a:solidFill>
              <a:effectLst/>
              <a:latin typeface="Daytona" panose="020B0604030500040204" pitchFamily="34" charset="0"/>
            </a:endParaRPr>
          </a:p>
          <a:p>
            <a:pPr algn="l"/>
            <a:r>
              <a:rPr lang="nl-NL" sz="1600" b="1" i="0" u="none" strike="noStrike" dirty="0">
                <a:solidFill>
                  <a:srgbClr val="000000"/>
                </a:solidFill>
                <a:effectLst/>
                <a:latin typeface="Daytona" panose="020B0604030500040204" pitchFamily="34" charset="0"/>
              </a:rPr>
              <a:t>VRIJDAG 25/10/2024 - SPEELDAG 5</a:t>
            </a:r>
            <a:br>
              <a:rPr lang="nl-NL" sz="1600" b="0" i="0" u="none" strike="noStrike" dirty="0">
                <a:solidFill>
                  <a:srgbClr val="000000"/>
                </a:solidFill>
                <a:effectLst/>
                <a:latin typeface="Daytona" panose="020B0604030500040204" pitchFamily="34" charset="0"/>
              </a:rPr>
            </a:br>
            <a:r>
              <a:rPr lang="nl-NL" sz="1600" b="1" i="0" u="none" strike="noStrike" dirty="0">
                <a:solidFill>
                  <a:srgbClr val="000000"/>
                </a:solidFill>
                <a:effectLst/>
                <a:latin typeface="Daytona" panose="020B0604030500040204" pitchFamily="34" charset="0"/>
              </a:rPr>
              <a:t>VRIJDAG </a:t>
            </a:r>
            <a:r>
              <a:rPr lang="nl-NL" sz="1600" b="1" dirty="0">
                <a:solidFill>
                  <a:srgbClr val="000000"/>
                </a:solidFill>
                <a:latin typeface="Daytona" panose="020B0604030500040204" pitchFamily="34" charset="0"/>
              </a:rPr>
              <a:t>01</a:t>
            </a:r>
            <a:r>
              <a:rPr lang="nl-NL" sz="1600" b="1" i="0" u="none" strike="noStrike" dirty="0">
                <a:solidFill>
                  <a:srgbClr val="000000"/>
                </a:solidFill>
                <a:effectLst/>
                <a:latin typeface="Daytona" panose="020B0604030500040204" pitchFamily="34" charset="0"/>
              </a:rPr>
              <a:t>/11/2024 - SPEELDAG 6</a:t>
            </a:r>
          </a:p>
          <a:p>
            <a:r>
              <a:rPr lang="nl-NL" sz="1600" b="1" dirty="0">
                <a:solidFill>
                  <a:srgbClr val="B40505"/>
                </a:solidFill>
                <a:latin typeface="Daytona" panose="020B0604030500040204" pitchFamily="34" charset="0"/>
              </a:rPr>
              <a:t>VRIJDAG 08/11/2024 - BEKER VAN ANTWERPEN – 3</a:t>
            </a:r>
            <a:r>
              <a:rPr lang="nl-NL" sz="1600" b="1" baseline="30000" dirty="0">
                <a:solidFill>
                  <a:srgbClr val="B40505"/>
                </a:solidFill>
                <a:latin typeface="Daytona" panose="020B0604030500040204" pitchFamily="34" charset="0"/>
              </a:rPr>
              <a:t>e</a:t>
            </a:r>
            <a:r>
              <a:rPr lang="nl-NL" sz="1600" b="1" dirty="0">
                <a:solidFill>
                  <a:srgbClr val="B40505"/>
                </a:solidFill>
                <a:latin typeface="Daytona" panose="020B0604030500040204" pitchFamily="34" charset="0"/>
              </a:rPr>
              <a:t> &amp; 2</a:t>
            </a:r>
            <a:r>
              <a:rPr lang="nl-NL" sz="1600" b="1" baseline="30000" dirty="0">
                <a:solidFill>
                  <a:srgbClr val="B40505"/>
                </a:solidFill>
                <a:latin typeface="Daytona" panose="020B0604030500040204" pitchFamily="34" charset="0"/>
              </a:rPr>
              <a:t>e</a:t>
            </a:r>
            <a:r>
              <a:rPr lang="nl-NL" sz="1600" b="1" dirty="0">
                <a:solidFill>
                  <a:srgbClr val="B40505"/>
                </a:solidFill>
                <a:latin typeface="Daytona" panose="020B0604030500040204" pitchFamily="34" charset="0"/>
              </a:rPr>
              <a:t>	</a:t>
            </a:r>
          </a:p>
          <a:p>
            <a:r>
              <a:rPr lang="nl-NL" sz="1600" b="1" dirty="0">
                <a:solidFill>
                  <a:srgbClr val="000000"/>
                </a:solidFill>
                <a:latin typeface="Daytona" panose="020B0604030500040204" pitchFamily="34" charset="0"/>
              </a:rPr>
              <a:t>VRIJDAG 15/11/2024 - SPEELDAG 7</a:t>
            </a:r>
            <a:br>
              <a:rPr lang="nl-NL" sz="1600" b="0" i="0" u="none" strike="noStrike" dirty="0">
                <a:solidFill>
                  <a:srgbClr val="000000"/>
                </a:solidFill>
                <a:effectLst/>
                <a:latin typeface="Daytona" panose="020B0604030500040204" pitchFamily="34" charset="0"/>
              </a:rPr>
            </a:br>
            <a:r>
              <a:rPr lang="nl-NL" sz="1600" b="1" i="0" u="none" strike="noStrike" dirty="0">
                <a:solidFill>
                  <a:srgbClr val="000000"/>
                </a:solidFill>
                <a:effectLst/>
                <a:latin typeface="Daytona" panose="020B0604030500040204" pitchFamily="34" charset="0"/>
              </a:rPr>
              <a:t>VRIJDAG </a:t>
            </a:r>
            <a:r>
              <a:rPr lang="nl-NL" sz="1600" b="1" dirty="0">
                <a:solidFill>
                  <a:srgbClr val="000000"/>
                </a:solidFill>
                <a:latin typeface="Daytona" panose="020B0604030500040204" pitchFamily="34" charset="0"/>
              </a:rPr>
              <a:t>22</a:t>
            </a:r>
            <a:r>
              <a:rPr lang="nl-NL" sz="1600" b="1" i="0" u="none" strike="noStrike" dirty="0">
                <a:solidFill>
                  <a:srgbClr val="000000"/>
                </a:solidFill>
                <a:effectLst/>
                <a:latin typeface="Daytona" panose="020B0604030500040204" pitchFamily="34" charset="0"/>
              </a:rPr>
              <a:t>/11/2024 - SPEELDAG 8</a:t>
            </a:r>
            <a:endParaRPr lang="nl-NL" sz="1600" b="0" i="0" u="none" strike="noStrike" dirty="0">
              <a:solidFill>
                <a:srgbClr val="000000"/>
              </a:solidFill>
              <a:effectLst/>
              <a:latin typeface="Daytona" panose="020B0604030500040204" pitchFamily="34" charset="0"/>
            </a:endParaRPr>
          </a:p>
          <a:p>
            <a:pPr algn="l"/>
            <a:r>
              <a:rPr lang="nl-NL" sz="1600" b="1" i="0" u="none" strike="noStrike" dirty="0">
                <a:solidFill>
                  <a:srgbClr val="0418FA"/>
                </a:solidFill>
                <a:effectLst/>
                <a:latin typeface="Daytona" panose="020B0604030500040204" pitchFamily="34" charset="0"/>
              </a:rPr>
              <a:t>VRIJDAG 29/11/2024 - INHAALWEDSTRIJDEN</a:t>
            </a:r>
            <a:endParaRPr lang="nl-NL" sz="1600" b="0" i="0" u="none" strike="noStrike" dirty="0">
              <a:solidFill>
                <a:srgbClr val="000000"/>
              </a:solidFill>
              <a:effectLst/>
              <a:latin typeface="Daytona" panose="020B0604030500040204" pitchFamily="34" charset="0"/>
            </a:endParaRPr>
          </a:p>
          <a:p>
            <a:pPr algn="l"/>
            <a:r>
              <a:rPr lang="nl-NL" sz="1600" b="1" i="0" u="none" strike="noStrike" dirty="0">
                <a:solidFill>
                  <a:srgbClr val="000000"/>
                </a:solidFill>
                <a:effectLst/>
                <a:latin typeface="Daytona" panose="020B0604030500040204" pitchFamily="34" charset="0"/>
              </a:rPr>
              <a:t>VRIJDAG 06/12/2024 - SPEELDAG 9</a:t>
            </a:r>
            <a:endParaRPr lang="nl-NL" sz="1600" b="0" i="0" u="none" strike="noStrike" dirty="0">
              <a:solidFill>
                <a:srgbClr val="000000"/>
              </a:solidFill>
              <a:effectLst/>
              <a:latin typeface="Daytona" panose="020B0604030500040204" pitchFamily="34" charset="0"/>
            </a:endParaRPr>
          </a:p>
          <a:p>
            <a:pPr algn="l"/>
            <a:r>
              <a:rPr lang="nl-NL" sz="1600" b="1" i="0" u="none" strike="noStrike" dirty="0">
                <a:solidFill>
                  <a:srgbClr val="000000"/>
                </a:solidFill>
                <a:effectLst/>
                <a:latin typeface="Daytona" panose="020B0604030500040204" pitchFamily="34" charset="0"/>
              </a:rPr>
              <a:t>VRIJDAG 13/12/2024 - SPEELDAG 10</a:t>
            </a:r>
            <a:endParaRPr lang="nl-NL" sz="1600" b="0" i="0" u="none" strike="noStrike" dirty="0">
              <a:solidFill>
                <a:srgbClr val="000000"/>
              </a:solidFill>
              <a:effectLst/>
              <a:latin typeface="Daytona" panose="020B0604030500040204" pitchFamily="34" charset="0"/>
            </a:endParaRPr>
          </a:p>
          <a:p>
            <a:pPr algn="l"/>
            <a:r>
              <a:rPr lang="nl-NL" sz="1600" b="1" i="0" u="none" strike="noStrike" dirty="0">
                <a:solidFill>
                  <a:srgbClr val="000000"/>
                </a:solidFill>
                <a:effectLst/>
                <a:latin typeface="Daytona" panose="020B0604030500040204" pitchFamily="34" charset="0"/>
              </a:rPr>
              <a:t>VRIJDAG 20/12/2024 - SPEELDAG 11</a:t>
            </a:r>
            <a:endParaRPr lang="nl-NL" sz="1600" b="0" i="0" u="none" strike="noStrike" dirty="0">
              <a:solidFill>
                <a:srgbClr val="000000"/>
              </a:solidFill>
              <a:effectLst/>
              <a:latin typeface="Daytona" panose="020B0604030500040204" pitchFamily="34" charset="0"/>
            </a:endParaRPr>
          </a:p>
          <a:p>
            <a:r>
              <a:rPr lang="nl-NL" sz="1600" b="1" dirty="0">
                <a:solidFill>
                  <a:srgbClr val="0418FA"/>
                </a:solidFill>
                <a:latin typeface="Daytona" panose="020B0604030500040204" pitchFamily="34" charset="0"/>
              </a:rPr>
              <a:t>VRIJDAG 27/12/2024 - INHAALWEDSTRIJDEN</a:t>
            </a:r>
            <a:endParaRPr lang="nl-NL" sz="1600" dirty="0">
              <a:solidFill>
                <a:srgbClr val="000000"/>
              </a:solidFill>
              <a:latin typeface="Daytona" panose="020B0604030500040204" pitchFamily="34" charset="0"/>
            </a:endParaRPr>
          </a:p>
        </p:txBody>
      </p:sp>
      <p:pic>
        <p:nvPicPr>
          <p:cNvPr id="2" name="Afbeelding 1">
            <a:extLst>
              <a:ext uri="{FF2B5EF4-FFF2-40B4-BE49-F238E27FC236}">
                <a16:creationId xmlns:a16="http://schemas.microsoft.com/office/drawing/2014/main" id="{16A65438-8829-E0F0-C12D-8FC1246E2E4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3196332" y="5519791"/>
            <a:ext cx="2746684" cy="1036152"/>
          </a:xfrm>
          <a:prstGeom prst="rect">
            <a:avLst/>
          </a:prstGeom>
        </p:spPr>
      </p:pic>
    </p:spTree>
    <p:extLst>
      <p:ext uri="{BB962C8B-B14F-4D97-AF65-F5344CB8AC3E}">
        <p14:creationId xmlns:p14="http://schemas.microsoft.com/office/powerpoint/2010/main" val="460316739"/>
      </p:ext>
    </p:extLst>
  </p:cSld>
  <p:clrMapOvr>
    <a:masterClrMapping/>
  </p:clrMapOvr>
  <mc:AlternateContent xmlns:mc="http://schemas.openxmlformats.org/markup-compatibility/2006" xmlns:p14="http://schemas.microsoft.com/office/powerpoint/2010/main">
    <mc:Choice Requires="p14">
      <p:transition spd="slow" p14:dur="1250">
        <p:wheel spokes="1"/>
      </p:transition>
    </mc:Choice>
    <mc:Fallback xmlns="">
      <p:transition spd="slow">
        <p:wheel spokes="1"/>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hthoek 6">
            <a:extLst>
              <a:ext uri="{FF2B5EF4-FFF2-40B4-BE49-F238E27FC236}">
                <a16:creationId xmlns:a16="http://schemas.microsoft.com/office/drawing/2014/main" id="{B83D03D8-5133-42FE-BFA3-7FE9CEA9DB0F}"/>
              </a:ext>
            </a:extLst>
          </p:cNvPr>
          <p:cNvSpPr/>
          <p:nvPr/>
        </p:nvSpPr>
        <p:spPr>
          <a:xfrm>
            <a:off x="251520" y="266688"/>
            <a:ext cx="2952328" cy="461665"/>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nl-NL" sz="2400" b="1" u="sng" spc="50" dirty="0">
                <a:ln w="11430"/>
                <a:solidFill>
                  <a:srgbClr val="FF0000"/>
                </a:solidFill>
                <a:effectLst>
                  <a:outerShdw blurRad="76200" dist="50800" dir="5400000" algn="tl" rotWithShape="0">
                    <a:srgbClr val="000000">
                      <a:alpha val="65000"/>
                    </a:srgbClr>
                  </a:outerShdw>
                </a:effectLst>
                <a:latin typeface="Daytona" panose="020B0604030500040204" pitchFamily="34" charset="0"/>
              </a:rPr>
              <a:t>5. KALENDER</a:t>
            </a:r>
            <a:endParaRPr lang="nl-NL" sz="2400" b="1" cap="none" spc="50" dirty="0">
              <a:ln w="11430"/>
              <a:solidFill>
                <a:srgbClr val="FF0000"/>
              </a:solidFill>
              <a:effectLst>
                <a:outerShdw blurRad="76200" dist="50800" dir="5400000" algn="tl" rotWithShape="0">
                  <a:srgbClr val="000000">
                    <a:alpha val="65000"/>
                  </a:srgbClr>
                </a:outerShdw>
              </a:effectLst>
              <a:latin typeface="Daytona" panose="020B0604030500040204" pitchFamily="34" charset="0"/>
            </a:endParaRPr>
          </a:p>
        </p:txBody>
      </p:sp>
      <p:sp>
        <p:nvSpPr>
          <p:cNvPr id="22" name="Rectangle 1">
            <a:extLst>
              <a:ext uri="{FF2B5EF4-FFF2-40B4-BE49-F238E27FC236}">
                <a16:creationId xmlns:a16="http://schemas.microsoft.com/office/drawing/2014/main" id="{F211D73D-20CE-47CF-A22D-3CD1FDA80085}"/>
              </a:ext>
            </a:extLst>
          </p:cNvPr>
          <p:cNvSpPr>
            <a:spLocks noChangeArrowheads="1"/>
          </p:cNvSpPr>
          <p:nvPr/>
        </p:nvSpPr>
        <p:spPr bwMode="auto">
          <a:xfrm>
            <a:off x="6221667" y="1988364"/>
            <a:ext cx="90630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nl-BE" altLang="nl-BE" sz="1800" b="0" i="0" u="none" strike="noStrike" cap="none" normalizeH="0" baseline="0">
                <a:ln>
                  <a:noFill/>
                </a:ln>
                <a:solidFill>
                  <a:srgbClr val="000000"/>
                </a:solidFill>
                <a:effectLst/>
                <a:latin typeface="One Montserrat"/>
              </a:rPr>
            </a:br>
            <a:endParaRPr kumimoji="0" lang="nl-BE" altLang="nl-BE" sz="1800" b="0" i="0" u="none" strike="noStrike" cap="none" normalizeH="0" baseline="0">
              <a:ln>
                <a:noFill/>
              </a:ln>
              <a:solidFill>
                <a:schemeClr val="tx1"/>
              </a:solidFill>
              <a:effectLst/>
              <a:latin typeface="Arial" panose="020B0604020202020204" pitchFamily="34" charset="0"/>
            </a:endParaRPr>
          </a:p>
        </p:txBody>
      </p:sp>
      <p:pic>
        <p:nvPicPr>
          <p:cNvPr id="2" name="Afbeelding 1">
            <a:extLst>
              <a:ext uri="{FF2B5EF4-FFF2-40B4-BE49-F238E27FC236}">
                <a16:creationId xmlns:a16="http://schemas.microsoft.com/office/drawing/2014/main" id="{16A65438-8829-E0F0-C12D-8FC1246E2E4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3203848" y="5821848"/>
            <a:ext cx="2746684" cy="1036152"/>
          </a:xfrm>
          <a:prstGeom prst="rect">
            <a:avLst/>
          </a:prstGeom>
        </p:spPr>
      </p:pic>
      <p:sp>
        <p:nvSpPr>
          <p:cNvPr id="3" name="Tekstvak 2">
            <a:extLst>
              <a:ext uri="{FF2B5EF4-FFF2-40B4-BE49-F238E27FC236}">
                <a16:creationId xmlns:a16="http://schemas.microsoft.com/office/drawing/2014/main" id="{492D7CF8-4230-7760-7293-F5E6CC299693}"/>
              </a:ext>
            </a:extLst>
          </p:cNvPr>
          <p:cNvSpPr txBox="1"/>
          <p:nvPr/>
        </p:nvSpPr>
        <p:spPr>
          <a:xfrm>
            <a:off x="251520" y="728353"/>
            <a:ext cx="8447832" cy="5262979"/>
          </a:xfrm>
          <a:prstGeom prst="rect">
            <a:avLst/>
          </a:prstGeom>
          <a:noFill/>
        </p:spPr>
        <p:txBody>
          <a:bodyPr wrap="square">
            <a:spAutoFit/>
          </a:bodyPr>
          <a:lstStyle/>
          <a:p>
            <a:pPr fontAlgn="ctr"/>
            <a:r>
              <a:rPr lang="nl-NL" sz="1600" b="1" i="0" u="sng" strike="noStrike" dirty="0">
                <a:solidFill>
                  <a:srgbClr val="00B050"/>
                </a:solidFill>
                <a:effectLst/>
                <a:latin typeface="Daytona" panose="020B0604030500040204" pitchFamily="34" charset="0"/>
              </a:rPr>
              <a:t>TERUGRONDE COMPETITIE SEIZOEN 2024-2025</a:t>
            </a:r>
          </a:p>
          <a:p>
            <a:pPr fontAlgn="ctr"/>
            <a:endParaRPr lang="nl-NL" sz="1600" b="1" i="0" u="sng" dirty="0">
              <a:solidFill>
                <a:srgbClr val="00B050"/>
              </a:solidFill>
              <a:effectLst/>
              <a:latin typeface="Daytona" panose="020B0604030500040204" pitchFamily="34" charset="0"/>
            </a:endParaRPr>
          </a:p>
          <a:p>
            <a:r>
              <a:rPr lang="nl-NL" sz="1600" b="1" i="0" u="none" strike="noStrike" dirty="0">
                <a:solidFill>
                  <a:srgbClr val="0418FA"/>
                </a:solidFill>
                <a:effectLst/>
                <a:latin typeface="Daytona" panose="020B0604030500040204" pitchFamily="34" charset="0"/>
              </a:rPr>
              <a:t>VRIJDAG 03/01/2025 - INHAALWEDSTRIJDEN</a:t>
            </a:r>
            <a:br>
              <a:rPr lang="nl-NL" sz="1600" b="0" i="0" u="none" strike="noStrike" dirty="0">
                <a:solidFill>
                  <a:srgbClr val="000000"/>
                </a:solidFill>
                <a:effectLst/>
                <a:latin typeface="Daytona" panose="020B0604030500040204" pitchFamily="34" charset="0"/>
              </a:rPr>
            </a:br>
            <a:r>
              <a:rPr lang="nl-NL" sz="1600" b="1" dirty="0">
                <a:solidFill>
                  <a:srgbClr val="B40505"/>
                </a:solidFill>
                <a:latin typeface="Daytona" panose="020B0604030500040204" pitchFamily="34" charset="0"/>
              </a:rPr>
              <a:t>VRIJDAG 10/01/2025 - BEKER VAN ANTWERPEN – 1</a:t>
            </a:r>
            <a:r>
              <a:rPr lang="nl-NL" sz="1600" b="1" baseline="30000" dirty="0">
                <a:solidFill>
                  <a:srgbClr val="B40505"/>
                </a:solidFill>
                <a:latin typeface="Daytona" panose="020B0604030500040204" pitchFamily="34" charset="0"/>
              </a:rPr>
              <a:t>e</a:t>
            </a:r>
            <a:r>
              <a:rPr lang="nl-NL" sz="1600" b="1" dirty="0">
                <a:solidFill>
                  <a:srgbClr val="B40505"/>
                </a:solidFill>
                <a:latin typeface="Daytona" panose="020B0604030500040204" pitchFamily="34" charset="0"/>
              </a:rPr>
              <a:t> &amp; ERE stromen in</a:t>
            </a:r>
            <a:br>
              <a:rPr lang="nl-NL" sz="1600" b="0" i="0" u="none" strike="noStrike" dirty="0">
                <a:solidFill>
                  <a:srgbClr val="000000"/>
                </a:solidFill>
                <a:effectLst/>
                <a:latin typeface="Daytona" panose="020B0604030500040204" pitchFamily="34" charset="0"/>
              </a:rPr>
            </a:br>
            <a:r>
              <a:rPr lang="nl-NL" sz="1600" b="1" i="0" u="none" strike="noStrike" dirty="0">
                <a:solidFill>
                  <a:srgbClr val="000000"/>
                </a:solidFill>
                <a:effectLst/>
                <a:latin typeface="Daytona" panose="020B0604030500040204" pitchFamily="34" charset="0"/>
              </a:rPr>
              <a:t>VRIJDAG 17/01/2025 - SPEELDAG 12</a:t>
            </a:r>
            <a:endParaRPr lang="nl-NL" sz="1600" b="0" i="0" u="none" strike="noStrike" dirty="0">
              <a:solidFill>
                <a:srgbClr val="000000"/>
              </a:solidFill>
              <a:effectLst/>
              <a:latin typeface="Daytona" panose="020B0604030500040204" pitchFamily="34" charset="0"/>
            </a:endParaRPr>
          </a:p>
          <a:p>
            <a:pPr algn="l"/>
            <a:r>
              <a:rPr lang="nl-NL" sz="1600" b="1" i="0" u="none" strike="noStrike" dirty="0">
                <a:solidFill>
                  <a:srgbClr val="000000"/>
                </a:solidFill>
                <a:effectLst/>
                <a:latin typeface="Daytona" panose="020B0604030500040204" pitchFamily="34" charset="0"/>
              </a:rPr>
              <a:t>VRIJDAG 24/01/2025 - SPEELDAG 13</a:t>
            </a:r>
            <a:br>
              <a:rPr lang="nl-NL" sz="1600" b="0" i="0" u="none" strike="noStrike" dirty="0">
                <a:solidFill>
                  <a:srgbClr val="000000"/>
                </a:solidFill>
                <a:effectLst/>
                <a:latin typeface="Daytona" panose="020B0604030500040204" pitchFamily="34" charset="0"/>
              </a:rPr>
            </a:br>
            <a:r>
              <a:rPr lang="nl-NL" sz="1600" b="1" i="0" u="none" strike="noStrike" dirty="0">
                <a:solidFill>
                  <a:srgbClr val="0418FA"/>
                </a:solidFill>
                <a:effectLst/>
                <a:latin typeface="Daytona" panose="020B0604030500040204" pitchFamily="34" charset="0"/>
              </a:rPr>
              <a:t>VRIJDAG </a:t>
            </a:r>
            <a:r>
              <a:rPr lang="nl-NL" sz="1600" b="1" dirty="0">
                <a:solidFill>
                  <a:srgbClr val="0418FA"/>
                </a:solidFill>
                <a:latin typeface="Daytona" panose="020B0604030500040204" pitchFamily="34" charset="0"/>
              </a:rPr>
              <a:t>31</a:t>
            </a:r>
            <a:r>
              <a:rPr lang="nl-NL" sz="1600" b="1" i="0" u="none" strike="noStrike" dirty="0">
                <a:solidFill>
                  <a:srgbClr val="0418FA"/>
                </a:solidFill>
                <a:effectLst/>
                <a:latin typeface="Daytona" panose="020B0604030500040204" pitchFamily="34" charset="0"/>
              </a:rPr>
              <a:t>/01/2025 - INHAALWEDSTRIJDEN</a:t>
            </a:r>
            <a:br>
              <a:rPr lang="nl-NL" sz="1600" b="0" i="0" u="none" strike="noStrike" dirty="0">
                <a:solidFill>
                  <a:srgbClr val="000000"/>
                </a:solidFill>
                <a:effectLst/>
                <a:latin typeface="Daytona" panose="020B0604030500040204" pitchFamily="34" charset="0"/>
              </a:rPr>
            </a:br>
            <a:r>
              <a:rPr lang="nl-NL" sz="1600" b="1" i="0" u="none" strike="noStrike" dirty="0">
                <a:solidFill>
                  <a:srgbClr val="000000"/>
                </a:solidFill>
                <a:effectLst/>
                <a:latin typeface="Daytona" panose="020B0604030500040204" pitchFamily="34" charset="0"/>
              </a:rPr>
              <a:t>VRIJDAG 07/02/2025 - SPEELDAG 14</a:t>
            </a:r>
            <a:endParaRPr lang="nl-NL" sz="1600" b="0" i="0" u="none" strike="noStrike" dirty="0">
              <a:solidFill>
                <a:srgbClr val="000000"/>
              </a:solidFill>
              <a:effectLst/>
              <a:latin typeface="Daytona" panose="020B0604030500040204" pitchFamily="34" charset="0"/>
            </a:endParaRPr>
          </a:p>
          <a:p>
            <a:pPr algn="l"/>
            <a:r>
              <a:rPr lang="nl-NL" sz="1600" b="1" i="0" u="none" strike="noStrike" dirty="0">
                <a:solidFill>
                  <a:srgbClr val="000000"/>
                </a:solidFill>
                <a:effectLst/>
                <a:latin typeface="Daytona" panose="020B0604030500040204" pitchFamily="34" charset="0"/>
              </a:rPr>
              <a:t>VRIJDAG 14/02/2025 - SPEELDAG 15</a:t>
            </a:r>
            <a:endParaRPr lang="nl-NL" sz="1600" b="0" i="0" u="none" strike="noStrike" dirty="0">
              <a:solidFill>
                <a:srgbClr val="000000"/>
              </a:solidFill>
              <a:effectLst/>
              <a:latin typeface="Daytona" panose="020B0604030500040204" pitchFamily="34" charset="0"/>
            </a:endParaRPr>
          </a:p>
          <a:p>
            <a:pPr algn="l"/>
            <a:r>
              <a:rPr lang="nl-NL" sz="1600" b="1" i="0" u="none" strike="noStrike" dirty="0">
                <a:solidFill>
                  <a:srgbClr val="B40505"/>
                </a:solidFill>
                <a:effectLst/>
                <a:latin typeface="Daytona" panose="020B0604030500040204" pitchFamily="34" charset="0"/>
              </a:rPr>
              <a:t>VRIJDAG 21/02/2025 - BEKER VAN ANTWERPEN - L32</a:t>
            </a:r>
            <a:endParaRPr lang="nl-NL" sz="1600" b="0" i="0" u="none" strike="noStrike" dirty="0">
              <a:solidFill>
                <a:srgbClr val="000000"/>
              </a:solidFill>
              <a:effectLst/>
              <a:latin typeface="Daytona" panose="020B0604030500040204" pitchFamily="34" charset="0"/>
            </a:endParaRPr>
          </a:p>
          <a:p>
            <a:pPr algn="l"/>
            <a:r>
              <a:rPr lang="nl-NL" sz="1600" b="1" i="0" u="none" strike="noStrike" dirty="0">
                <a:solidFill>
                  <a:srgbClr val="000000"/>
                </a:solidFill>
                <a:effectLst/>
                <a:latin typeface="Daytona" panose="020B0604030500040204" pitchFamily="34" charset="0"/>
              </a:rPr>
              <a:t>VRIJDAG </a:t>
            </a:r>
            <a:r>
              <a:rPr lang="nl-NL" sz="1600" b="1" dirty="0">
                <a:solidFill>
                  <a:srgbClr val="000000"/>
                </a:solidFill>
                <a:latin typeface="Daytona" panose="020B0604030500040204" pitchFamily="34" charset="0"/>
              </a:rPr>
              <a:t>28</a:t>
            </a:r>
            <a:r>
              <a:rPr lang="nl-NL" sz="1600" b="1" i="0" u="none" strike="noStrike" dirty="0">
                <a:solidFill>
                  <a:srgbClr val="000000"/>
                </a:solidFill>
                <a:effectLst/>
                <a:latin typeface="Daytona" panose="020B0604030500040204" pitchFamily="34" charset="0"/>
              </a:rPr>
              <a:t>/02/2025 - SPEELDAG 16</a:t>
            </a:r>
          </a:p>
          <a:p>
            <a:r>
              <a:rPr lang="nl-NL" sz="1600" b="1" dirty="0">
                <a:solidFill>
                  <a:srgbClr val="000000"/>
                </a:solidFill>
                <a:latin typeface="Daytona" panose="020B0604030500040204" pitchFamily="34" charset="0"/>
              </a:rPr>
              <a:t>VRIJDAG 07/03/2025 - SPEELDAG 17</a:t>
            </a:r>
            <a:endParaRPr lang="nl-NL" sz="1600" b="0" i="0" u="none" strike="noStrike" dirty="0">
              <a:solidFill>
                <a:srgbClr val="000000"/>
              </a:solidFill>
              <a:effectLst/>
              <a:latin typeface="Daytona" panose="020B0604030500040204" pitchFamily="34" charset="0"/>
            </a:endParaRPr>
          </a:p>
          <a:p>
            <a:pPr algn="l"/>
            <a:r>
              <a:rPr lang="nl-NL" sz="1600" b="1" i="0" u="none" strike="noStrike" dirty="0">
                <a:solidFill>
                  <a:srgbClr val="0418FA"/>
                </a:solidFill>
                <a:effectLst/>
                <a:latin typeface="Daytona" panose="020B0604030500040204" pitchFamily="34" charset="0"/>
              </a:rPr>
              <a:t>VRIJDAG </a:t>
            </a:r>
            <a:r>
              <a:rPr lang="nl-NL" sz="1600" b="1" dirty="0">
                <a:solidFill>
                  <a:srgbClr val="0418FA"/>
                </a:solidFill>
                <a:latin typeface="Daytona" panose="020B0604030500040204" pitchFamily="34" charset="0"/>
              </a:rPr>
              <a:t>14</a:t>
            </a:r>
            <a:r>
              <a:rPr lang="nl-NL" sz="1600" b="1" i="0" u="none" strike="noStrike" dirty="0">
                <a:solidFill>
                  <a:srgbClr val="0418FA"/>
                </a:solidFill>
                <a:effectLst/>
                <a:latin typeface="Daytona" panose="020B0604030500040204" pitchFamily="34" charset="0"/>
              </a:rPr>
              <a:t>/03/2025 - INHAALWEDSTRIJDEN</a:t>
            </a:r>
            <a:br>
              <a:rPr lang="nl-NL" sz="1600" b="0" i="0" u="none" strike="noStrike" dirty="0">
                <a:solidFill>
                  <a:srgbClr val="000000"/>
                </a:solidFill>
                <a:effectLst/>
                <a:latin typeface="Daytona" panose="020B0604030500040204" pitchFamily="34" charset="0"/>
              </a:rPr>
            </a:br>
            <a:r>
              <a:rPr lang="nl-NL" sz="1600" b="1" i="0" u="none" strike="noStrike" dirty="0">
                <a:solidFill>
                  <a:srgbClr val="000000"/>
                </a:solidFill>
                <a:effectLst/>
                <a:latin typeface="Daytona" panose="020B0604030500040204" pitchFamily="34" charset="0"/>
              </a:rPr>
              <a:t>VRIJDAG </a:t>
            </a:r>
            <a:r>
              <a:rPr lang="nl-NL" sz="1600" b="1" dirty="0">
                <a:solidFill>
                  <a:srgbClr val="000000"/>
                </a:solidFill>
                <a:latin typeface="Daytona" panose="020B0604030500040204" pitchFamily="34" charset="0"/>
              </a:rPr>
              <a:t>21</a:t>
            </a:r>
            <a:r>
              <a:rPr lang="nl-NL" sz="1600" b="1" i="0" u="none" strike="noStrike" dirty="0">
                <a:solidFill>
                  <a:srgbClr val="000000"/>
                </a:solidFill>
                <a:effectLst/>
                <a:latin typeface="Daytona" panose="020B0604030500040204" pitchFamily="34" charset="0"/>
              </a:rPr>
              <a:t>/03/2025 - SPEELDAG 18</a:t>
            </a:r>
            <a:endParaRPr lang="nl-NL" sz="1600" b="0" i="0" u="none" strike="noStrike" dirty="0">
              <a:solidFill>
                <a:srgbClr val="000000"/>
              </a:solidFill>
              <a:effectLst/>
              <a:latin typeface="Daytona" panose="020B0604030500040204" pitchFamily="34" charset="0"/>
            </a:endParaRPr>
          </a:p>
          <a:p>
            <a:pPr algn="l"/>
            <a:r>
              <a:rPr lang="nl-NL" sz="1600" b="1" i="0" u="none" strike="noStrike" dirty="0">
                <a:solidFill>
                  <a:srgbClr val="B40505"/>
                </a:solidFill>
                <a:effectLst/>
                <a:latin typeface="Daytona" panose="020B0604030500040204" pitchFamily="34" charset="0"/>
              </a:rPr>
              <a:t>VRIJDAG 28/03/2025 - BEKER VAN ANTWERPEN - L16</a:t>
            </a:r>
            <a:br>
              <a:rPr lang="nl-NL" sz="1600" b="0" i="0" u="none" strike="noStrike" dirty="0">
                <a:solidFill>
                  <a:srgbClr val="000000"/>
                </a:solidFill>
                <a:effectLst/>
                <a:latin typeface="Daytona" panose="020B0604030500040204" pitchFamily="34" charset="0"/>
              </a:rPr>
            </a:br>
            <a:r>
              <a:rPr lang="nl-NL" sz="1600" b="1" i="0" u="none" strike="noStrike" dirty="0">
                <a:solidFill>
                  <a:srgbClr val="000000"/>
                </a:solidFill>
                <a:effectLst/>
                <a:latin typeface="Daytona" panose="020B0604030500040204" pitchFamily="34" charset="0"/>
              </a:rPr>
              <a:t>VRIJDAG </a:t>
            </a:r>
            <a:r>
              <a:rPr lang="nl-NL" sz="1600" b="1" dirty="0">
                <a:solidFill>
                  <a:srgbClr val="000000"/>
                </a:solidFill>
                <a:latin typeface="Daytona" panose="020B0604030500040204" pitchFamily="34" charset="0"/>
              </a:rPr>
              <a:t>04</a:t>
            </a:r>
            <a:r>
              <a:rPr lang="nl-NL" sz="1600" b="1" i="0" u="none" strike="noStrike" dirty="0">
                <a:solidFill>
                  <a:srgbClr val="000000"/>
                </a:solidFill>
                <a:effectLst/>
                <a:latin typeface="Daytona" panose="020B0604030500040204" pitchFamily="34" charset="0"/>
              </a:rPr>
              <a:t>/04/2025 - SPEELDAG 19</a:t>
            </a:r>
            <a:endParaRPr lang="nl-NL" sz="1600" b="0" i="0" u="none" strike="noStrike" dirty="0">
              <a:solidFill>
                <a:srgbClr val="000000"/>
              </a:solidFill>
              <a:effectLst/>
              <a:latin typeface="Daytona" panose="020B0604030500040204" pitchFamily="34" charset="0"/>
            </a:endParaRPr>
          </a:p>
          <a:p>
            <a:pPr algn="l"/>
            <a:r>
              <a:rPr lang="nl-NL" sz="1600" b="1" i="0" u="none" strike="noStrike" dirty="0">
                <a:solidFill>
                  <a:srgbClr val="000000"/>
                </a:solidFill>
                <a:effectLst/>
                <a:latin typeface="Daytona" panose="020B0604030500040204" pitchFamily="34" charset="0"/>
              </a:rPr>
              <a:t>VRIJDAG </a:t>
            </a:r>
            <a:r>
              <a:rPr lang="nl-NL" sz="1600" b="1" dirty="0">
                <a:solidFill>
                  <a:srgbClr val="000000"/>
                </a:solidFill>
                <a:latin typeface="Daytona" panose="020B0604030500040204" pitchFamily="34" charset="0"/>
              </a:rPr>
              <a:t>11</a:t>
            </a:r>
            <a:r>
              <a:rPr lang="nl-NL" sz="1600" b="1" i="0" u="none" strike="noStrike" dirty="0">
                <a:solidFill>
                  <a:srgbClr val="000000"/>
                </a:solidFill>
                <a:effectLst/>
                <a:latin typeface="Daytona" panose="020B0604030500040204" pitchFamily="34" charset="0"/>
              </a:rPr>
              <a:t>/04/2025 - SPEELDAG 20</a:t>
            </a:r>
            <a:endParaRPr lang="nl-NL" sz="1600" b="0" i="0" u="none" strike="noStrike" dirty="0">
              <a:solidFill>
                <a:srgbClr val="000000"/>
              </a:solidFill>
              <a:effectLst/>
              <a:latin typeface="Daytona" panose="020B0604030500040204" pitchFamily="34" charset="0"/>
            </a:endParaRPr>
          </a:p>
          <a:p>
            <a:pPr algn="l"/>
            <a:r>
              <a:rPr lang="nl-NL" sz="1600" b="1" i="0" u="none" strike="noStrike" dirty="0">
                <a:solidFill>
                  <a:srgbClr val="B40505"/>
                </a:solidFill>
                <a:effectLst/>
                <a:latin typeface="Daytona" panose="020B0604030500040204" pitchFamily="34" charset="0"/>
              </a:rPr>
              <a:t>VRIJDAG 1</a:t>
            </a:r>
            <a:r>
              <a:rPr lang="nl-NL" sz="1600" b="1" dirty="0">
                <a:solidFill>
                  <a:srgbClr val="B40505"/>
                </a:solidFill>
                <a:latin typeface="Daytona" panose="020B0604030500040204" pitchFamily="34" charset="0"/>
              </a:rPr>
              <a:t>8</a:t>
            </a:r>
            <a:r>
              <a:rPr lang="nl-NL" sz="1600" b="1" i="0" u="none" strike="noStrike" dirty="0">
                <a:solidFill>
                  <a:srgbClr val="B40505"/>
                </a:solidFill>
                <a:effectLst/>
                <a:latin typeface="Daytona" panose="020B0604030500040204" pitchFamily="34" charset="0"/>
              </a:rPr>
              <a:t>/04/2025 - BEKER VAN ANTWERPEN - L8</a:t>
            </a:r>
            <a:br>
              <a:rPr lang="nl-NL" sz="1600" b="0" i="0" u="none" strike="noStrike" dirty="0">
                <a:solidFill>
                  <a:srgbClr val="000000"/>
                </a:solidFill>
                <a:effectLst/>
                <a:latin typeface="Daytona" panose="020B0604030500040204" pitchFamily="34" charset="0"/>
              </a:rPr>
            </a:br>
            <a:r>
              <a:rPr lang="nl-NL" sz="1600" b="1" i="0" u="none" strike="noStrike" dirty="0">
                <a:solidFill>
                  <a:srgbClr val="0418FA"/>
                </a:solidFill>
                <a:effectLst/>
                <a:latin typeface="Daytona" panose="020B0604030500040204" pitchFamily="34" charset="0"/>
              </a:rPr>
              <a:t>VRIJDAG </a:t>
            </a:r>
            <a:r>
              <a:rPr lang="nl-NL" sz="1600" b="1" dirty="0">
                <a:solidFill>
                  <a:srgbClr val="0418FA"/>
                </a:solidFill>
                <a:latin typeface="Daytona" panose="020B0604030500040204" pitchFamily="34" charset="0"/>
              </a:rPr>
              <a:t>25</a:t>
            </a:r>
            <a:r>
              <a:rPr lang="nl-NL" sz="1600" b="1" i="0" u="none" strike="noStrike" dirty="0">
                <a:solidFill>
                  <a:srgbClr val="0418FA"/>
                </a:solidFill>
                <a:effectLst/>
                <a:latin typeface="Daytona" panose="020B0604030500040204" pitchFamily="34" charset="0"/>
              </a:rPr>
              <a:t>/04/2025 - INHAALWEDSTRIJDEN</a:t>
            </a:r>
            <a:br>
              <a:rPr lang="nl-NL" sz="1600" b="0" i="0" u="none" strike="noStrike" dirty="0">
                <a:solidFill>
                  <a:srgbClr val="000000"/>
                </a:solidFill>
                <a:effectLst/>
                <a:latin typeface="Daytona" panose="020B0604030500040204" pitchFamily="34" charset="0"/>
              </a:rPr>
            </a:br>
            <a:r>
              <a:rPr lang="nl-NL" sz="1600" b="1" i="0" u="none" strike="noStrike" dirty="0">
                <a:solidFill>
                  <a:srgbClr val="000000"/>
                </a:solidFill>
                <a:effectLst/>
                <a:latin typeface="Daytona" panose="020B0604030500040204" pitchFamily="34" charset="0"/>
              </a:rPr>
              <a:t>VRIJDAG </a:t>
            </a:r>
            <a:r>
              <a:rPr lang="nl-NL" sz="1600" b="1" dirty="0">
                <a:solidFill>
                  <a:srgbClr val="000000"/>
                </a:solidFill>
                <a:latin typeface="Daytona" panose="020B0604030500040204" pitchFamily="34" charset="0"/>
              </a:rPr>
              <a:t>02</a:t>
            </a:r>
            <a:r>
              <a:rPr lang="nl-NL" sz="1600" b="1" i="0" u="none" strike="noStrike" dirty="0">
                <a:solidFill>
                  <a:srgbClr val="000000"/>
                </a:solidFill>
                <a:effectLst/>
                <a:latin typeface="Daytona" panose="020B0604030500040204" pitchFamily="34" charset="0"/>
              </a:rPr>
              <a:t>/05/2025 - SPEELDAG 21</a:t>
            </a:r>
            <a:endParaRPr lang="nl-NL" sz="1600" b="0" i="0" u="none" strike="noStrike" dirty="0">
              <a:solidFill>
                <a:srgbClr val="000000"/>
              </a:solidFill>
              <a:effectLst/>
              <a:latin typeface="Daytona" panose="020B0604030500040204" pitchFamily="34" charset="0"/>
            </a:endParaRPr>
          </a:p>
          <a:p>
            <a:pPr algn="l"/>
            <a:r>
              <a:rPr lang="nl-NL" sz="1600" b="1" i="0" u="none" strike="noStrike" dirty="0">
                <a:solidFill>
                  <a:srgbClr val="000000"/>
                </a:solidFill>
                <a:effectLst/>
                <a:latin typeface="Daytona" panose="020B0604030500040204" pitchFamily="34" charset="0"/>
              </a:rPr>
              <a:t>VRIJDAG 09/05/2025 - SPEELDAG 22</a:t>
            </a:r>
            <a:endParaRPr lang="nl-NL" b="0" i="0" u="none" strike="noStrike" dirty="0">
              <a:solidFill>
                <a:srgbClr val="000000"/>
              </a:solidFill>
              <a:effectLst/>
              <a:latin typeface="Daytona" panose="020B0604030500040204" pitchFamily="34" charset="0"/>
            </a:endParaRPr>
          </a:p>
        </p:txBody>
      </p:sp>
    </p:spTree>
    <p:extLst>
      <p:ext uri="{BB962C8B-B14F-4D97-AF65-F5344CB8AC3E}">
        <p14:creationId xmlns:p14="http://schemas.microsoft.com/office/powerpoint/2010/main" val="3061778229"/>
      </p:ext>
    </p:extLst>
  </p:cSld>
  <p:clrMapOvr>
    <a:masterClrMapping/>
  </p:clrMapOvr>
  <mc:AlternateContent xmlns:mc="http://schemas.openxmlformats.org/markup-compatibility/2006" xmlns:p14="http://schemas.microsoft.com/office/powerpoint/2010/main">
    <mc:Choice Requires="p14">
      <p:transition spd="slow" p14:dur="1250">
        <p:wheel spokes="1"/>
      </p:transition>
    </mc:Choice>
    <mc:Fallback xmlns="">
      <p:transition spd="slow">
        <p:wheel spokes="1"/>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hthoek 6">
            <a:extLst>
              <a:ext uri="{FF2B5EF4-FFF2-40B4-BE49-F238E27FC236}">
                <a16:creationId xmlns:a16="http://schemas.microsoft.com/office/drawing/2014/main" id="{B83D03D8-5133-42FE-BFA3-7FE9CEA9DB0F}"/>
              </a:ext>
            </a:extLst>
          </p:cNvPr>
          <p:cNvSpPr/>
          <p:nvPr/>
        </p:nvSpPr>
        <p:spPr>
          <a:xfrm>
            <a:off x="251520" y="266688"/>
            <a:ext cx="2952328" cy="461665"/>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nl-NL" sz="2400" b="1" u="sng" spc="50" dirty="0">
                <a:ln w="11430"/>
                <a:solidFill>
                  <a:srgbClr val="FF0000"/>
                </a:solidFill>
                <a:effectLst>
                  <a:outerShdw blurRad="76200" dist="50800" dir="5400000" algn="tl" rotWithShape="0">
                    <a:srgbClr val="000000">
                      <a:alpha val="65000"/>
                    </a:srgbClr>
                  </a:outerShdw>
                </a:effectLst>
                <a:latin typeface="Daytona" panose="020B0604030500040204" pitchFamily="34" charset="0"/>
              </a:rPr>
              <a:t>5. KALENDER</a:t>
            </a:r>
            <a:endParaRPr lang="nl-NL" sz="2400" b="1" cap="none" spc="50" dirty="0">
              <a:ln w="11430"/>
              <a:solidFill>
                <a:srgbClr val="FF0000"/>
              </a:solidFill>
              <a:effectLst>
                <a:outerShdw blurRad="76200" dist="50800" dir="5400000" algn="tl" rotWithShape="0">
                  <a:srgbClr val="000000">
                    <a:alpha val="65000"/>
                  </a:srgbClr>
                </a:outerShdw>
              </a:effectLst>
              <a:latin typeface="Daytona" panose="020B0604030500040204" pitchFamily="34" charset="0"/>
            </a:endParaRPr>
          </a:p>
        </p:txBody>
      </p:sp>
      <p:sp>
        <p:nvSpPr>
          <p:cNvPr id="22" name="Rectangle 1">
            <a:extLst>
              <a:ext uri="{FF2B5EF4-FFF2-40B4-BE49-F238E27FC236}">
                <a16:creationId xmlns:a16="http://schemas.microsoft.com/office/drawing/2014/main" id="{F211D73D-20CE-47CF-A22D-3CD1FDA80085}"/>
              </a:ext>
            </a:extLst>
          </p:cNvPr>
          <p:cNvSpPr>
            <a:spLocks noChangeArrowheads="1"/>
          </p:cNvSpPr>
          <p:nvPr/>
        </p:nvSpPr>
        <p:spPr bwMode="auto">
          <a:xfrm>
            <a:off x="6221667" y="1988364"/>
            <a:ext cx="90630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nl-BE" altLang="nl-BE" sz="1800" b="0" i="0" u="none" strike="noStrike" cap="none" normalizeH="0" baseline="0">
                <a:ln>
                  <a:noFill/>
                </a:ln>
                <a:solidFill>
                  <a:srgbClr val="000000"/>
                </a:solidFill>
                <a:effectLst/>
                <a:latin typeface="One Montserrat"/>
              </a:rPr>
            </a:br>
            <a:endParaRPr kumimoji="0" lang="nl-BE" altLang="nl-BE" sz="1800" b="0" i="0" u="none" strike="noStrike" cap="none" normalizeH="0" baseline="0">
              <a:ln>
                <a:noFill/>
              </a:ln>
              <a:solidFill>
                <a:schemeClr val="tx1"/>
              </a:solidFill>
              <a:effectLst/>
              <a:latin typeface="Arial" panose="020B0604020202020204" pitchFamily="34" charset="0"/>
            </a:endParaRPr>
          </a:p>
        </p:txBody>
      </p:sp>
      <p:pic>
        <p:nvPicPr>
          <p:cNvPr id="2" name="Afbeelding 1">
            <a:extLst>
              <a:ext uri="{FF2B5EF4-FFF2-40B4-BE49-F238E27FC236}">
                <a16:creationId xmlns:a16="http://schemas.microsoft.com/office/drawing/2014/main" id="{16A65438-8829-E0F0-C12D-8FC1246E2E4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3203848" y="5555160"/>
            <a:ext cx="2746684" cy="1036152"/>
          </a:xfrm>
          <a:prstGeom prst="rect">
            <a:avLst/>
          </a:prstGeom>
        </p:spPr>
      </p:pic>
      <p:sp>
        <p:nvSpPr>
          <p:cNvPr id="4" name="Tekstvak 3">
            <a:extLst>
              <a:ext uri="{FF2B5EF4-FFF2-40B4-BE49-F238E27FC236}">
                <a16:creationId xmlns:a16="http://schemas.microsoft.com/office/drawing/2014/main" id="{75E494F7-5A3C-EC05-B5FE-AFBFB604128C}"/>
              </a:ext>
            </a:extLst>
          </p:cNvPr>
          <p:cNvSpPr txBox="1"/>
          <p:nvPr/>
        </p:nvSpPr>
        <p:spPr>
          <a:xfrm>
            <a:off x="348084" y="2636912"/>
            <a:ext cx="8447832" cy="1785104"/>
          </a:xfrm>
          <a:prstGeom prst="rect">
            <a:avLst/>
          </a:prstGeom>
          <a:noFill/>
        </p:spPr>
        <p:txBody>
          <a:bodyPr wrap="square">
            <a:spAutoFit/>
          </a:bodyPr>
          <a:lstStyle/>
          <a:p>
            <a:pPr algn="ctr" fontAlgn="ctr"/>
            <a:endParaRPr lang="nl-NL" sz="1600" b="1" i="0" u="sng" dirty="0">
              <a:solidFill>
                <a:srgbClr val="00B050"/>
              </a:solidFill>
              <a:effectLst/>
              <a:latin typeface="Daytona" panose="020B0604030500040204" pitchFamily="34" charset="0"/>
            </a:endParaRPr>
          </a:p>
          <a:p>
            <a:pPr algn="ctr"/>
            <a:br>
              <a:rPr lang="nl-NL" sz="1600" b="0" i="0" u="none" strike="noStrike" dirty="0">
                <a:solidFill>
                  <a:srgbClr val="000000"/>
                </a:solidFill>
                <a:effectLst/>
                <a:latin typeface="Daytona" panose="020B0604030500040204" pitchFamily="34" charset="0"/>
              </a:rPr>
            </a:br>
            <a:r>
              <a:rPr lang="nl-NL" sz="2000" b="1" dirty="0">
                <a:solidFill>
                  <a:srgbClr val="B40505"/>
                </a:solidFill>
                <a:latin typeface="Daytona" panose="020B0604030500040204" pitchFamily="34" charset="0"/>
              </a:rPr>
              <a:t>ZATERDAG 17/05/2025 – FINALEDAG BEKER VAN ANTWERPEN</a:t>
            </a:r>
          </a:p>
          <a:p>
            <a:pPr algn="ctr"/>
            <a:endParaRPr lang="nl-NL" sz="2000" b="1" i="0" u="none" strike="noStrike" dirty="0">
              <a:solidFill>
                <a:srgbClr val="B40505"/>
              </a:solidFill>
              <a:effectLst/>
              <a:latin typeface="Daytona" panose="020B0604030500040204" pitchFamily="34" charset="0"/>
            </a:endParaRPr>
          </a:p>
          <a:p>
            <a:pPr algn="ctr"/>
            <a:r>
              <a:rPr lang="nl-NL" sz="2000" b="1" dirty="0">
                <a:solidFill>
                  <a:srgbClr val="002060"/>
                </a:solidFill>
                <a:latin typeface="Daytona" panose="020B0604030500040204" pitchFamily="34" charset="0"/>
              </a:rPr>
              <a:t>ZATERDAG 24/05/2025 - MASTERS</a:t>
            </a:r>
            <a:br>
              <a:rPr lang="nl-NL" sz="1600" b="0" i="0" u="none" strike="noStrike" dirty="0">
                <a:solidFill>
                  <a:srgbClr val="000000"/>
                </a:solidFill>
                <a:effectLst/>
                <a:latin typeface="Daytona" panose="020B0604030500040204" pitchFamily="34" charset="0"/>
              </a:rPr>
            </a:br>
            <a:endParaRPr lang="nl-NL" sz="1600" b="0" i="0" u="none" strike="noStrike" dirty="0">
              <a:solidFill>
                <a:srgbClr val="000000"/>
              </a:solidFill>
              <a:effectLst/>
              <a:latin typeface="Daytona" panose="020B0604030500040204" pitchFamily="34" charset="0"/>
            </a:endParaRPr>
          </a:p>
        </p:txBody>
      </p:sp>
      <p:sp>
        <p:nvSpPr>
          <p:cNvPr id="5" name="Tekstvak 4">
            <a:extLst>
              <a:ext uri="{FF2B5EF4-FFF2-40B4-BE49-F238E27FC236}">
                <a16:creationId xmlns:a16="http://schemas.microsoft.com/office/drawing/2014/main" id="{E390F584-ADFA-373B-2A95-4D8002F77C06}"/>
              </a:ext>
            </a:extLst>
          </p:cNvPr>
          <p:cNvSpPr txBox="1"/>
          <p:nvPr/>
        </p:nvSpPr>
        <p:spPr>
          <a:xfrm>
            <a:off x="467544" y="2000939"/>
            <a:ext cx="8136904" cy="461665"/>
          </a:xfrm>
          <a:prstGeom prst="rect">
            <a:avLst/>
          </a:prstGeom>
          <a:noFill/>
        </p:spPr>
        <p:txBody>
          <a:bodyPr wrap="square" rtlCol="0">
            <a:spAutoFit/>
          </a:bodyPr>
          <a:lstStyle/>
          <a:p>
            <a:pPr algn="ctr"/>
            <a:r>
              <a:rPr lang="nl-NL" sz="2400" b="1" u="sng" dirty="0">
                <a:latin typeface="Daytona" panose="020B0604030500040204" pitchFamily="34" charset="0"/>
              </a:rPr>
              <a:t>!! BELANGRIJKE DATA  VOOR IN JE AGENDA !!</a:t>
            </a:r>
            <a:endParaRPr lang="nl-BE" sz="2400" b="1" u="sng" dirty="0">
              <a:latin typeface="Daytona" panose="020B0604030500040204" pitchFamily="34" charset="0"/>
            </a:endParaRPr>
          </a:p>
        </p:txBody>
      </p:sp>
    </p:spTree>
    <p:extLst>
      <p:ext uri="{BB962C8B-B14F-4D97-AF65-F5344CB8AC3E}">
        <p14:creationId xmlns:p14="http://schemas.microsoft.com/office/powerpoint/2010/main" val="1368437586"/>
      </p:ext>
    </p:extLst>
  </p:cSld>
  <p:clrMapOvr>
    <a:masterClrMapping/>
  </p:clrMapOvr>
  <mc:AlternateContent xmlns:mc="http://schemas.openxmlformats.org/markup-compatibility/2006" xmlns:p14="http://schemas.microsoft.com/office/powerpoint/2010/main">
    <mc:Choice Requires="p14">
      <p:transition spd="slow" p14:dur="1250">
        <p:wheel spokes="1"/>
      </p:transition>
    </mc:Choice>
    <mc:Fallback xmlns="">
      <p:transition spd="slow">
        <p:wheel spokes="1"/>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hthoek 6">
            <a:extLst>
              <a:ext uri="{FF2B5EF4-FFF2-40B4-BE49-F238E27FC236}">
                <a16:creationId xmlns:a16="http://schemas.microsoft.com/office/drawing/2014/main" id="{B83D03D8-5133-42FE-BFA3-7FE9CEA9DB0F}"/>
              </a:ext>
            </a:extLst>
          </p:cNvPr>
          <p:cNvSpPr/>
          <p:nvPr/>
        </p:nvSpPr>
        <p:spPr>
          <a:xfrm>
            <a:off x="251520" y="266688"/>
            <a:ext cx="8136904" cy="461665"/>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nl-NL" sz="2400" b="1" u="sng" spc="50" dirty="0">
                <a:ln w="11430"/>
                <a:solidFill>
                  <a:srgbClr val="FF0000"/>
                </a:solidFill>
                <a:effectLst>
                  <a:outerShdw blurRad="76200" dist="50800" dir="5400000" algn="tl" rotWithShape="0">
                    <a:srgbClr val="000000">
                      <a:alpha val="65000"/>
                    </a:srgbClr>
                  </a:outerShdw>
                </a:effectLst>
                <a:latin typeface="Daytona" panose="020B0604030500040204" pitchFamily="34" charset="0"/>
              </a:rPr>
              <a:t>6. COMPETITIE : TOELICHTING &amp; WIJZIGINGEN</a:t>
            </a:r>
            <a:endParaRPr lang="nl-NL" sz="2400" b="1" cap="none" spc="50" dirty="0">
              <a:ln w="11430"/>
              <a:solidFill>
                <a:srgbClr val="FF0000"/>
              </a:solidFill>
              <a:effectLst>
                <a:outerShdw blurRad="76200" dist="50800" dir="5400000" algn="tl" rotWithShape="0">
                  <a:srgbClr val="000000">
                    <a:alpha val="65000"/>
                  </a:srgbClr>
                </a:outerShdw>
              </a:effectLst>
              <a:latin typeface="Daytona" panose="020B0604030500040204" pitchFamily="34" charset="0"/>
            </a:endParaRPr>
          </a:p>
        </p:txBody>
      </p:sp>
      <p:sp>
        <p:nvSpPr>
          <p:cNvPr id="22" name="Rectangle 1">
            <a:extLst>
              <a:ext uri="{FF2B5EF4-FFF2-40B4-BE49-F238E27FC236}">
                <a16:creationId xmlns:a16="http://schemas.microsoft.com/office/drawing/2014/main" id="{F211D73D-20CE-47CF-A22D-3CD1FDA80085}"/>
              </a:ext>
            </a:extLst>
          </p:cNvPr>
          <p:cNvSpPr>
            <a:spLocks noChangeArrowheads="1"/>
          </p:cNvSpPr>
          <p:nvPr/>
        </p:nvSpPr>
        <p:spPr bwMode="auto">
          <a:xfrm>
            <a:off x="6221667" y="1988364"/>
            <a:ext cx="90630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nl-BE" altLang="nl-BE" sz="1800" b="0" i="0" u="none" strike="noStrike" cap="none" normalizeH="0" baseline="0">
                <a:ln>
                  <a:noFill/>
                </a:ln>
                <a:solidFill>
                  <a:srgbClr val="000000"/>
                </a:solidFill>
                <a:effectLst/>
                <a:latin typeface="One Montserrat"/>
              </a:rPr>
            </a:br>
            <a:endParaRPr kumimoji="0" lang="nl-BE" altLang="nl-BE" sz="1800" b="0" i="0" u="none" strike="noStrike" cap="none" normalizeH="0" baseline="0">
              <a:ln>
                <a:noFill/>
              </a:ln>
              <a:solidFill>
                <a:schemeClr val="tx1"/>
              </a:solidFill>
              <a:effectLst/>
              <a:latin typeface="Arial" panose="020B0604020202020204" pitchFamily="34" charset="0"/>
            </a:endParaRPr>
          </a:p>
        </p:txBody>
      </p:sp>
      <p:pic>
        <p:nvPicPr>
          <p:cNvPr id="2" name="Afbeelding 1">
            <a:extLst>
              <a:ext uri="{FF2B5EF4-FFF2-40B4-BE49-F238E27FC236}">
                <a16:creationId xmlns:a16="http://schemas.microsoft.com/office/drawing/2014/main" id="{16A65438-8829-E0F0-C12D-8FC1246E2E4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3203848" y="5555160"/>
            <a:ext cx="2746684" cy="1036152"/>
          </a:xfrm>
          <a:prstGeom prst="rect">
            <a:avLst/>
          </a:prstGeom>
        </p:spPr>
      </p:pic>
      <p:sp>
        <p:nvSpPr>
          <p:cNvPr id="3" name="Tekstvak 2">
            <a:extLst>
              <a:ext uri="{FF2B5EF4-FFF2-40B4-BE49-F238E27FC236}">
                <a16:creationId xmlns:a16="http://schemas.microsoft.com/office/drawing/2014/main" id="{A3A28423-0D0F-B666-6825-AE753296D3B4}"/>
              </a:ext>
            </a:extLst>
          </p:cNvPr>
          <p:cNvSpPr txBox="1"/>
          <p:nvPr/>
        </p:nvSpPr>
        <p:spPr>
          <a:xfrm>
            <a:off x="215517" y="1673527"/>
            <a:ext cx="8712966" cy="646331"/>
          </a:xfrm>
          <a:prstGeom prst="rect">
            <a:avLst/>
          </a:prstGeom>
          <a:noFill/>
        </p:spPr>
        <p:txBody>
          <a:bodyPr wrap="square" rtlCol="0">
            <a:spAutoFit/>
          </a:bodyPr>
          <a:lstStyle/>
          <a:p>
            <a:r>
              <a:rPr lang="nl-NL" b="1" dirty="0">
                <a:solidFill>
                  <a:srgbClr val="002060"/>
                </a:solidFill>
                <a:latin typeface="Daytona" panose="020B0604030500040204" pitchFamily="34" charset="0"/>
              </a:rPr>
              <a:t>SPEELDAG : VRIJDAG</a:t>
            </a:r>
          </a:p>
          <a:p>
            <a:r>
              <a:rPr lang="nl-NL" b="1" dirty="0">
                <a:solidFill>
                  <a:srgbClr val="002060"/>
                </a:solidFill>
                <a:latin typeface="Daytona" panose="020B0604030500040204" pitchFamily="34" charset="0"/>
              </a:rPr>
              <a:t>AANVANG : 20h30</a:t>
            </a:r>
            <a:endParaRPr lang="nl-BE" b="1" dirty="0">
              <a:solidFill>
                <a:srgbClr val="002060"/>
              </a:solidFill>
              <a:latin typeface="Daytona" panose="020B0604030500040204" pitchFamily="34" charset="0"/>
            </a:endParaRPr>
          </a:p>
        </p:txBody>
      </p:sp>
      <p:sp>
        <p:nvSpPr>
          <p:cNvPr id="6" name="Tekstvak 5">
            <a:extLst>
              <a:ext uri="{FF2B5EF4-FFF2-40B4-BE49-F238E27FC236}">
                <a16:creationId xmlns:a16="http://schemas.microsoft.com/office/drawing/2014/main" id="{4FE80678-1338-E158-B411-A379664F038B}"/>
              </a:ext>
            </a:extLst>
          </p:cNvPr>
          <p:cNvSpPr txBox="1"/>
          <p:nvPr/>
        </p:nvSpPr>
        <p:spPr>
          <a:xfrm>
            <a:off x="215517" y="2667022"/>
            <a:ext cx="8712966" cy="1477328"/>
          </a:xfrm>
          <a:prstGeom prst="rect">
            <a:avLst/>
          </a:prstGeom>
          <a:noFill/>
        </p:spPr>
        <p:txBody>
          <a:bodyPr wrap="square" rtlCol="0">
            <a:spAutoFit/>
          </a:bodyPr>
          <a:lstStyle/>
          <a:p>
            <a:r>
              <a:rPr lang="nl-NL" b="1" u="sng" dirty="0">
                <a:solidFill>
                  <a:srgbClr val="002060"/>
                </a:solidFill>
                <a:latin typeface="Daytona" panose="020B0604030500040204" pitchFamily="34" charset="0"/>
              </a:rPr>
              <a:t>SPEELWIJZE :</a:t>
            </a:r>
            <a:br>
              <a:rPr lang="nl-NL" b="1" dirty="0">
                <a:solidFill>
                  <a:srgbClr val="002060"/>
                </a:solidFill>
                <a:latin typeface="Daytona" panose="020B0604030500040204" pitchFamily="34" charset="0"/>
              </a:rPr>
            </a:br>
            <a:br>
              <a:rPr lang="nl-NL" b="1" dirty="0">
                <a:solidFill>
                  <a:srgbClr val="002060"/>
                </a:solidFill>
                <a:latin typeface="Daytona" panose="020B0604030500040204" pitchFamily="34" charset="0"/>
              </a:rPr>
            </a:br>
            <a:r>
              <a:rPr lang="nl-NL" b="1" dirty="0">
                <a:solidFill>
                  <a:srgbClr val="002060"/>
                </a:solidFill>
                <a:latin typeface="Daytona" panose="020B0604030500040204" pitchFamily="34" charset="0"/>
              </a:rPr>
              <a:t>4 SINGLES – 501 - BEST VAN 5 LEGS</a:t>
            </a:r>
          </a:p>
          <a:p>
            <a:r>
              <a:rPr lang="nl-NL" b="1" dirty="0">
                <a:solidFill>
                  <a:srgbClr val="002060"/>
                </a:solidFill>
                <a:latin typeface="Daytona" panose="020B0604030500040204" pitchFamily="34" charset="0"/>
              </a:rPr>
              <a:t>2 KOPPELS – 701 -  BEST VAN 5 LEGS</a:t>
            </a:r>
          </a:p>
          <a:p>
            <a:r>
              <a:rPr lang="nl-NL" b="1" dirty="0">
                <a:solidFill>
                  <a:srgbClr val="002060"/>
                </a:solidFill>
                <a:latin typeface="Daytona" panose="020B0604030500040204" pitchFamily="34" charset="0"/>
              </a:rPr>
              <a:t>4 SINGLES – 501 - BEST VAN 5 LEGS</a:t>
            </a:r>
          </a:p>
        </p:txBody>
      </p:sp>
      <p:sp>
        <p:nvSpPr>
          <p:cNvPr id="9" name="Tekstvak 8">
            <a:extLst>
              <a:ext uri="{FF2B5EF4-FFF2-40B4-BE49-F238E27FC236}">
                <a16:creationId xmlns:a16="http://schemas.microsoft.com/office/drawing/2014/main" id="{095A84C0-0DD1-B358-81FE-6CC458C322C8}"/>
              </a:ext>
            </a:extLst>
          </p:cNvPr>
          <p:cNvSpPr txBox="1"/>
          <p:nvPr/>
        </p:nvSpPr>
        <p:spPr>
          <a:xfrm>
            <a:off x="251520" y="4480423"/>
            <a:ext cx="8712966" cy="369332"/>
          </a:xfrm>
          <a:prstGeom prst="rect">
            <a:avLst/>
          </a:prstGeom>
          <a:noFill/>
        </p:spPr>
        <p:txBody>
          <a:bodyPr wrap="square" rtlCol="0">
            <a:spAutoFit/>
          </a:bodyPr>
          <a:lstStyle/>
          <a:p>
            <a:r>
              <a:rPr lang="nl-NL" b="1" dirty="0">
                <a:solidFill>
                  <a:srgbClr val="002060"/>
                </a:solidFill>
                <a:latin typeface="Daytona" panose="020B0604030500040204" pitchFamily="34" charset="0"/>
              </a:rPr>
              <a:t>THUISPLOEG SCHRIJFT ALLE WEDSTRIJDEN</a:t>
            </a:r>
            <a:endParaRPr lang="nl-BE" b="1" dirty="0">
              <a:solidFill>
                <a:srgbClr val="002060"/>
              </a:solidFill>
              <a:latin typeface="Daytona" panose="020B0604030500040204" pitchFamily="34" charset="0"/>
            </a:endParaRPr>
          </a:p>
        </p:txBody>
      </p:sp>
      <p:sp>
        <p:nvSpPr>
          <p:cNvPr id="10" name="Tekstvak 9">
            <a:extLst>
              <a:ext uri="{FF2B5EF4-FFF2-40B4-BE49-F238E27FC236}">
                <a16:creationId xmlns:a16="http://schemas.microsoft.com/office/drawing/2014/main" id="{019369F4-8182-2A6B-1A7E-81B225999E38}"/>
              </a:ext>
            </a:extLst>
          </p:cNvPr>
          <p:cNvSpPr txBox="1"/>
          <p:nvPr/>
        </p:nvSpPr>
        <p:spPr>
          <a:xfrm>
            <a:off x="215517" y="1130613"/>
            <a:ext cx="5553123" cy="369332"/>
          </a:xfrm>
          <a:prstGeom prst="rect">
            <a:avLst/>
          </a:prstGeom>
          <a:noFill/>
        </p:spPr>
        <p:txBody>
          <a:bodyPr wrap="none" rtlCol="0">
            <a:spAutoFit/>
          </a:bodyPr>
          <a:lstStyle/>
          <a:p>
            <a:r>
              <a:rPr lang="nl-NL" b="1" u="sng" dirty="0">
                <a:latin typeface="Daytona" panose="020B0604030500040204" pitchFamily="34" charset="0"/>
              </a:rPr>
              <a:t>ALGEMENE INFO COMPETITIEWEDSTRIJDEN :</a:t>
            </a:r>
            <a:endParaRPr lang="nl-BE" b="1" u="sng" dirty="0">
              <a:latin typeface="Daytona" panose="020B0604030500040204" pitchFamily="34" charset="0"/>
            </a:endParaRPr>
          </a:p>
        </p:txBody>
      </p:sp>
    </p:spTree>
    <p:extLst>
      <p:ext uri="{BB962C8B-B14F-4D97-AF65-F5344CB8AC3E}">
        <p14:creationId xmlns:p14="http://schemas.microsoft.com/office/powerpoint/2010/main" val="2023691824"/>
      </p:ext>
    </p:extLst>
  </p:cSld>
  <p:clrMapOvr>
    <a:masterClrMapping/>
  </p:clrMapOvr>
  <mc:AlternateContent xmlns:mc="http://schemas.openxmlformats.org/markup-compatibility/2006" xmlns:p14="http://schemas.microsoft.com/office/powerpoint/2010/main">
    <mc:Choice Requires="p14">
      <p:transition spd="slow" p14:dur="1250">
        <p:wheel spokes="1"/>
      </p:transition>
    </mc:Choice>
    <mc:Fallback xmlns="">
      <p:transition spd="slow">
        <p:wheel spokes="1"/>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down)">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hthoek 6">
            <a:extLst>
              <a:ext uri="{FF2B5EF4-FFF2-40B4-BE49-F238E27FC236}">
                <a16:creationId xmlns:a16="http://schemas.microsoft.com/office/drawing/2014/main" id="{B83D03D8-5133-42FE-BFA3-7FE9CEA9DB0F}"/>
              </a:ext>
            </a:extLst>
          </p:cNvPr>
          <p:cNvSpPr/>
          <p:nvPr/>
        </p:nvSpPr>
        <p:spPr>
          <a:xfrm>
            <a:off x="251520" y="266688"/>
            <a:ext cx="8136904" cy="461665"/>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nl-NL" sz="2400" b="1" u="sng" spc="50" dirty="0">
                <a:ln w="11430"/>
                <a:solidFill>
                  <a:srgbClr val="FF0000"/>
                </a:solidFill>
                <a:effectLst>
                  <a:outerShdw blurRad="76200" dist="50800" dir="5400000" algn="tl" rotWithShape="0">
                    <a:srgbClr val="000000">
                      <a:alpha val="65000"/>
                    </a:srgbClr>
                  </a:outerShdw>
                </a:effectLst>
                <a:latin typeface="Daytona" panose="020B0604030500040204" pitchFamily="34" charset="0"/>
              </a:rPr>
              <a:t>6. COMPETITIE : TOELICHTING &amp; WIJZIGINGEN</a:t>
            </a:r>
            <a:endParaRPr lang="nl-NL" sz="2400" b="1" cap="none" spc="50" dirty="0">
              <a:ln w="11430"/>
              <a:solidFill>
                <a:srgbClr val="FF0000"/>
              </a:solidFill>
              <a:effectLst>
                <a:outerShdw blurRad="76200" dist="50800" dir="5400000" algn="tl" rotWithShape="0">
                  <a:srgbClr val="000000">
                    <a:alpha val="65000"/>
                  </a:srgbClr>
                </a:outerShdw>
              </a:effectLst>
              <a:latin typeface="Daytona" panose="020B0604030500040204" pitchFamily="34" charset="0"/>
            </a:endParaRPr>
          </a:p>
        </p:txBody>
      </p:sp>
      <p:sp>
        <p:nvSpPr>
          <p:cNvPr id="22" name="Rectangle 1">
            <a:extLst>
              <a:ext uri="{FF2B5EF4-FFF2-40B4-BE49-F238E27FC236}">
                <a16:creationId xmlns:a16="http://schemas.microsoft.com/office/drawing/2014/main" id="{F211D73D-20CE-47CF-A22D-3CD1FDA80085}"/>
              </a:ext>
            </a:extLst>
          </p:cNvPr>
          <p:cNvSpPr>
            <a:spLocks noChangeArrowheads="1"/>
          </p:cNvSpPr>
          <p:nvPr/>
        </p:nvSpPr>
        <p:spPr bwMode="auto">
          <a:xfrm>
            <a:off x="6221667" y="1988364"/>
            <a:ext cx="90630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nl-BE" altLang="nl-BE" sz="1800" b="0" i="0" u="none" strike="noStrike" cap="none" normalizeH="0" baseline="0">
                <a:ln>
                  <a:noFill/>
                </a:ln>
                <a:solidFill>
                  <a:srgbClr val="000000"/>
                </a:solidFill>
                <a:effectLst/>
                <a:latin typeface="One Montserrat"/>
              </a:rPr>
            </a:br>
            <a:endParaRPr kumimoji="0" lang="nl-BE" altLang="nl-BE" sz="1800" b="0" i="0" u="none" strike="noStrike" cap="none" normalizeH="0" baseline="0">
              <a:ln>
                <a:noFill/>
              </a:ln>
              <a:solidFill>
                <a:schemeClr val="tx1"/>
              </a:solidFill>
              <a:effectLst/>
              <a:latin typeface="Arial" panose="020B0604020202020204" pitchFamily="34" charset="0"/>
            </a:endParaRPr>
          </a:p>
        </p:txBody>
      </p:sp>
      <p:pic>
        <p:nvPicPr>
          <p:cNvPr id="2" name="Afbeelding 1">
            <a:extLst>
              <a:ext uri="{FF2B5EF4-FFF2-40B4-BE49-F238E27FC236}">
                <a16:creationId xmlns:a16="http://schemas.microsoft.com/office/drawing/2014/main" id="{16A65438-8829-E0F0-C12D-8FC1246E2E4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3203848" y="5555160"/>
            <a:ext cx="2746684" cy="1036152"/>
          </a:xfrm>
          <a:prstGeom prst="rect">
            <a:avLst/>
          </a:prstGeom>
        </p:spPr>
      </p:pic>
      <p:sp>
        <p:nvSpPr>
          <p:cNvPr id="10" name="Tekstvak 9">
            <a:extLst>
              <a:ext uri="{FF2B5EF4-FFF2-40B4-BE49-F238E27FC236}">
                <a16:creationId xmlns:a16="http://schemas.microsoft.com/office/drawing/2014/main" id="{019369F4-8182-2A6B-1A7E-81B225999E38}"/>
              </a:ext>
            </a:extLst>
          </p:cNvPr>
          <p:cNvSpPr txBox="1"/>
          <p:nvPr/>
        </p:nvSpPr>
        <p:spPr>
          <a:xfrm>
            <a:off x="215517" y="1130613"/>
            <a:ext cx="4052713" cy="369332"/>
          </a:xfrm>
          <a:prstGeom prst="rect">
            <a:avLst/>
          </a:prstGeom>
          <a:noFill/>
        </p:spPr>
        <p:txBody>
          <a:bodyPr wrap="none" rtlCol="0">
            <a:spAutoFit/>
          </a:bodyPr>
          <a:lstStyle/>
          <a:p>
            <a:r>
              <a:rPr lang="nl-NL" b="1" u="sng" dirty="0">
                <a:latin typeface="Daytona" panose="020B0604030500040204" pitchFamily="34" charset="0"/>
              </a:rPr>
              <a:t>UITSTELLEN VAN WEDSTRIJDEN:</a:t>
            </a:r>
            <a:endParaRPr lang="nl-BE" b="1" u="sng" dirty="0">
              <a:latin typeface="Daytona" panose="020B0604030500040204" pitchFamily="34" charset="0"/>
            </a:endParaRPr>
          </a:p>
        </p:txBody>
      </p:sp>
      <p:sp>
        <p:nvSpPr>
          <p:cNvPr id="4" name="Tekstvak 3">
            <a:extLst>
              <a:ext uri="{FF2B5EF4-FFF2-40B4-BE49-F238E27FC236}">
                <a16:creationId xmlns:a16="http://schemas.microsoft.com/office/drawing/2014/main" id="{37CC74FA-83BF-201D-B74B-AA38AE751BD9}"/>
              </a:ext>
            </a:extLst>
          </p:cNvPr>
          <p:cNvSpPr txBox="1"/>
          <p:nvPr/>
        </p:nvSpPr>
        <p:spPr>
          <a:xfrm>
            <a:off x="267667" y="2522156"/>
            <a:ext cx="8366393" cy="1754326"/>
          </a:xfrm>
          <a:prstGeom prst="rect">
            <a:avLst/>
          </a:prstGeom>
          <a:noFill/>
        </p:spPr>
        <p:txBody>
          <a:bodyPr wrap="none" rtlCol="0">
            <a:spAutoFit/>
          </a:bodyPr>
          <a:lstStyle/>
          <a:p>
            <a:r>
              <a:rPr lang="nl-NL" b="1" dirty="0">
                <a:solidFill>
                  <a:srgbClr val="002060"/>
                </a:solidFill>
                <a:latin typeface="Daytona" panose="020B0604030500040204" pitchFamily="34" charset="0"/>
              </a:rPr>
              <a:t>Werkwijze :</a:t>
            </a:r>
            <a:br>
              <a:rPr lang="nl-NL" b="1" dirty="0">
                <a:solidFill>
                  <a:srgbClr val="002060"/>
                </a:solidFill>
                <a:latin typeface="Daytona" panose="020B0604030500040204" pitchFamily="34" charset="0"/>
              </a:rPr>
            </a:br>
            <a:endParaRPr lang="nl-NL" b="1" dirty="0">
              <a:solidFill>
                <a:srgbClr val="002060"/>
              </a:solidFill>
              <a:latin typeface="Daytona" panose="020B0604030500040204" pitchFamily="34" charset="0"/>
            </a:endParaRPr>
          </a:p>
          <a:p>
            <a:pPr marL="285750" indent="-285750">
              <a:buFontTx/>
              <a:buChar char="-"/>
            </a:pPr>
            <a:r>
              <a:rPr lang="nl-BE" b="1" dirty="0">
                <a:solidFill>
                  <a:srgbClr val="002060"/>
                </a:solidFill>
                <a:latin typeface="Daytona" panose="020B0604030500040204" pitchFamily="34" charset="0"/>
              </a:rPr>
              <a:t>Eerst contact opnemen met tegenpartij om uitstel te bespreken</a:t>
            </a:r>
          </a:p>
          <a:p>
            <a:pPr marL="285750" indent="-285750">
              <a:buFontTx/>
              <a:buChar char="-"/>
            </a:pPr>
            <a:r>
              <a:rPr lang="nl-BE" b="1" dirty="0">
                <a:solidFill>
                  <a:srgbClr val="002060"/>
                </a:solidFill>
                <a:latin typeface="Daytona" panose="020B0604030500040204" pitchFamily="34" charset="0"/>
              </a:rPr>
              <a:t>Aanvraag indienen via captainstool</a:t>
            </a:r>
          </a:p>
          <a:p>
            <a:pPr marL="285750" indent="-285750">
              <a:buFontTx/>
              <a:buChar char="-"/>
            </a:pPr>
            <a:r>
              <a:rPr lang="nl-BE" b="1" dirty="0">
                <a:solidFill>
                  <a:srgbClr val="002060"/>
                </a:solidFill>
                <a:latin typeface="Daytona" panose="020B0604030500040204" pitchFamily="34" charset="0"/>
              </a:rPr>
              <a:t>Tegenstander bevestigd uitstel en nieuwe datum via de captainstool</a:t>
            </a:r>
          </a:p>
          <a:p>
            <a:endParaRPr lang="nl-BE" dirty="0">
              <a:solidFill>
                <a:srgbClr val="002060"/>
              </a:solidFill>
              <a:latin typeface="Daytona" panose="020B0604030500040204" pitchFamily="34" charset="0"/>
            </a:endParaRPr>
          </a:p>
        </p:txBody>
      </p:sp>
      <p:sp>
        <p:nvSpPr>
          <p:cNvPr id="5" name="Tekstvak 4">
            <a:extLst>
              <a:ext uri="{FF2B5EF4-FFF2-40B4-BE49-F238E27FC236}">
                <a16:creationId xmlns:a16="http://schemas.microsoft.com/office/drawing/2014/main" id="{5B7F79E9-3143-080E-673D-D15C924FF23C}"/>
              </a:ext>
            </a:extLst>
          </p:cNvPr>
          <p:cNvSpPr txBox="1"/>
          <p:nvPr/>
        </p:nvSpPr>
        <p:spPr>
          <a:xfrm>
            <a:off x="225272" y="1750564"/>
            <a:ext cx="8451184" cy="369332"/>
          </a:xfrm>
          <a:prstGeom prst="rect">
            <a:avLst/>
          </a:prstGeom>
          <a:noFill/>
        </p:spPr>
        <p:txBody>
          <a:bodyPr wrap="square">
            <a:spAutoFit/>
          </a:bodyPr>
          <a:lstStyle/>
          <a:p>
            <a:r>
              <a:rPr lang="nl-NL" b="1" dirty="0">
                <a:solidFill>
                  <a:srgbClr val="002060"/>
                </a:solidFill>
                <a:latin typeface="Daytona" panose="020B0604030500040204" pitchFamily="34" charset="0"/>
              </a:rPr>
              <a:t>Elke club kan max. 3 aanvragen indienen om een wedstrijd uit te stellen</a:t>
            </a:r>
          </a:p>
        </p:txBody>
      </p:sp>
    </p:spTree>
    <p:extLst>
      <p:ext uri="{BB962C8B-B14F-4D97-AF65-F5344CB8AC3E}">
        <p14:creationId xmlns:p14="http://schemas.microsoft.com/office/powerpoint/2010/main" val="1643122277"/>
      </p:ext>
    </p:extLst>
  </p:cSld>
  <p:clrMapOvr>
    <a:masterClrMapping/>
  </p:clrMapOvr>
  <mc:AlternateContent xmlns:mc="http://schemas.openxmlformats.org/markup-compatibility/2006" xmlns:p14="http://schemas.microsoft.com/office/powerpoint/2010/main">
    <mc:Choice Requires="p14">
      <p:transition spd="slow" p14:dur="1250">
        <p:wheel spokes="1"/>
      </p:transition>
    </mc:Choice>
    <mc:Fallback xmlns="">
      <p:transition spd="slow">
        <p:wheel spokes="1"/>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hthoek 6">
            <a:extLst>
              <a:ext uri="{FF2B5EF4-FFF2-40B4-BE49-F238E27FC236}">
                <a16:creationId xmlns:a16="http://schemas.microsoft.com/office/drawing/2014/main" id="{B83D03D8-5133-42FE-BFA3-7FE9CEA9DB0F}"/>
              </a:ext>
            </a:extLst>
          </p:cNvPr>
          <p:cNvSpPr/>
          <p:nvPr/>
        </p:nvSpPr>
        <p:spPr>
          <a:xfrm>
            <a:off x="251520" y="266688"/>
            <a:ext cx="8136904" cy="461665"/>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nl-NL" sz="2400" b="1" u="sng" spc="50" dirty="0">
                <a:ln w="11430"/>
                <a:solidFill>
                  <a:srgbClr val="FF0000"/>
                </a:solidFill>
                <a:effectLst>
                  <a:outerShdw blurRad="76200" dist="50800" dir="5400000" algn="tl" rotWithShape="0">
                    <a:srgbClr val="000000">
                      <a:alpha val="65000"/>
                    </a:srgbClr>
                  </a:outerShdw>
                </a:effectLst>
                <a:latin typeface="Daytona" panose="020B0604030500040204" pitchFamily="34" charset="0"/>
              </a:rPr>
              <a:t>6. COMPETITIE : TOELICHTING &amp; WIJZIGINGEN</a:t>
            </a:r>
            <a:endParaRPr lang="nl-NL" sz="2400" b="1" cap="none" spc="50" dirty="0">
              <a:ln w="11430"/>
              <a:solidFill>
                <a:srgbClr val="FF0000"/>
              </a:solidFill>
              <a:effectLst>
                <a:outerShdw blurRad="76200" dist="50800" dir="5400000" algn="tl" rotWithShape="0">
                  <a:srgbClr val="000000">
                    <a:alpha val="65000"/>
                  </a:srgbClr>
                </a:outerShdw>
              </a:effectLst>
              <a:latin typeface="Daytona" panose="020B0604030500040204" pitchFamily="34" charset="0"/>
            </a:endParaRPr>
          </a:p>
        </p:txBody>
      </p:sp>
      <p:sp>
        <p:nvSpPr>
          <p:cNvPr id="22" name="Rectangle 1">
            <a:extLst>
              <a:ext uri="{FF2B5EF4-FFF2-40B4-BE49-F238E27FC236}">
                <a16:creationId xmlns:a16="http://schemas.microsoft.com/office/drawing/2014/main" id="{F211D73D-20CE-47CF-A22D-3CD1FDA80085}"/>
              </a:ext>
            </a:extLst>
          </p:cNvPr>
          <p:cNvSpPr>
            <a:spLocks noChangeArrowheads="1"/>
          </p:cNvSpPr>
          <p:nvPr/>
        </p:nvSpPr>
        <p:spPr bwMode="auto">
          <a:xfrm>
            <a:off x="6221667" y="1988364"/>
            <a:ext cx="90630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nl-BE" altLang="nl-BE" sz="1800" b="0" i="0" u="none" strike="noStrike" cap="none" normalizeH="0" baseline="0">
                <a:ln>
                  <a:noFill/>
                </a:ln>
                <a:solidFill>
                  <a:srgbClr val="000000"/>
                </a:solidFill>
                <a:effectLst/>
                <a:latin typeface="One Montserrat"/>
              </a:rPr>
            </a:br>
            <a:endParaRPr kumimoji="0" lang="nl-BE" altLang="nl-BE" sz="1800" b="0" i="0" u="none" strike="noStrike" cap="none" normalizeH="0" baseline="0">
              <a:ln>
                <a:noFill/>
              </a:ln>
              <a:solidFill>
                <a:schemeClr val="tx1"/>
              </a:solidFill>
              <a:effectLst/>
              <a:latin typeface="Arial" panose="020B0604020202020204" pitchFamily="34" charset="0"/>
            </a:endParaRPr>
          </a:p>
        </p:txBody>
      </p:sp>
      <p:pic>
        <p:nvPicPr>
          <p:cNvPr id="2" name="Afbeelding 1">
            <a:extLst>
              <a:ext uri="{FF2B5EF4-FFF2-40B4-BE49-F238E27FC236}">
                <a16:creationId xmlns:a16="http://schemas.microsoft.com/office/drawing/2014/main" id="{16A65438-8829-E0F0-C12D-8FC1246E2E4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3203848" y="5555160"/>
            <a:ext cx="2746684" cy="1036152"/>
          </a:xfrm>
          <a:prstGeom prst="rect">
            <a:avLst/>
          </a:prstGeom>
        </p:spPr>
      </p:pic>
      <p:sp>
        <p:nvSpPr>
          <p:cNvPr id="10" name="Tekstvak 9">
            <a:extLst>
              <a:ext uri="{FF2B5EF4-FFF2-40B4-BE49-F238E27FC236}">
                <a16:creationId xmlns:a16="http://schemas.microsoft.com/office/drawing/2014/main" id="{019369F4-8182-2A6B-1A7E-81B225999E38}"/>
              </a:ext>
            </a:extLst>
          </p:cNvPr>
          <p:cNvSpPr txBox="1"/>
          <p:nvPr/>
        </p:nvSpPr>
        <p:spPr>
          <a:xfrm>
            <a:off x="251520" y="908720"/>
            <a:ext cx="3746538" cy="369332"/>
          </a:xfrm>
          <a:prstGeom prst="rect">
            <a:avLst/>
          </a:prstGeom>
          <a:noFill/>
        </p:spPr>
        <p:txBody>
          <a:bodyPr wrap="none" rtlCol="0">
            <a:spAutoFit/>
          </a:bodyPr>
          <a:lstStyle/>
          <a:p>
            <a:r>
              <a:rPr lang="nl-NL" b="1" u="sng" dirty="0">
                <a:latin typeface="Daytona" panose="020B0604030500040204" pitchFamily="34" charset="0"/>
              </a:rPr>
              <a:t>WIJZIGINGEN REGLEMENTEN:</a:t>
            </a:r>
            <a:endParaRPr lang="nl-BE" b="1" u="sng" dirty="0">
              <a:latin typeface="Daytona" panose="020B0604030500040204" pitchFamily="34" charset="0"/>
            </a:endParaRPr>
          </a:p>
        </p:txBody>
      </p:sp>
      <p:sp>
        <p:nvSpPr>
          <p:cNvPr id="3" name="Tekstvak 2">
            <a:extLst>
              <a:ext uri="{FF2B5EF4-FFF2-40B4-BE49-F238E27FC236}">
                <a16:creationId xmlns:a16="http://schemas.microsoft.com/office/drawing/2014/main" id="{5C077492-4427-018F-DAF5-BB6D7A0CB45F}"/>
              </a:ext>
            </a:extLst>
          </p:cNvPr>
          <p:cNvSpPr txBox="1"/>
          <p:nvPr/>
        </p:nvSpPr>
        <p:spPr>
          <a:xfrm>
            <a:off x="265288" y="1458419"/>
            <a:ext cx="8253440" cy="1631216"/>
          </a:xfrm>
          <a:prstGeom prst="rect">
            <a:avLst/>
          </a:prstGeom>
          <a:noFill/>
        </p:spPr>
        <p:txBody>
          <a:bodyPr wrap="square" rtlCol="0">
            <a:spAutoFit/>
          </a:bodyPr>
          <a:lstStyle/>
          <a:p>
            <a:r>
              <a:rPr lang="nl-BE" b="1" u="sng" dirty="0">
                <a:solidFill>
                  <a:srgbClr val="002060"/>
                </a:solidFill>
                <a:latin typeface="Daytona" panose="020B0604030500040204" pitchFamily="34" charset="0"/>
              </a:rPr>
              <a:t>1. Individuele punten na forfait</a:t>
            </a:r>
            <a:br>
              <a:rPr lang="nl-BE" sz="2000" b="1" u="sng" dirty="0">
                <a:solidFill>
                  <a:srgbClr val="002060"/>
                </a:solidFill>
                <a:latin typeface="Daytona" panose="020B0604030500040204" pitchFamily="34" charset="0"/>
              </a:rPr>
            </a:br>
            <a:br>
              <a:rPr lang="nl-BE" sz="1600" b="1" u="sng" dirty="0">
                <a:solidFill>
                  <a:srgbClr val="002060"/>
                </a:solidFill>
                <a:latin typeface="Daytona" panose="020B0604030500040204" pitchFamily="34" charset="0"/>
              </a:rPr>
            </a:br>
            <a:r>
              <a:rPr lang="nl-BE" sz="1600" dirty="0">
                <a:solidFill>
                  <a:srgbClr val="002060"/>
                </a:solidFill>
                <a:latin typeface="Daytona" panose="020B0604030500040204" pitchFamily="34" charset="0"/>
              </a:rPr>
              <a:t>Een forfait wordt vanaf nu bepaald op basis van het wedstrijdblad.</a:t>
            </a:r>
            <a:br>
              <a:rPr lang="nl-BE" sz="1600" dirty="0">
                <a:solidFill>
                  <a:srgbClr val="002060"/>
                </a:solidFill>
                <a:latin typeface="Daytona" panose="020B0604030500040204" pitchFamily="34" charset="0"/>
              </a:rPr>
            </a:br>
            <a:r>
              <a:rPr lang="nl-BE" sz="1600" dirty="0">
                <a:solidFill>
                  <a:srgbClr val="002060"/>
                </a:solidFill>
                <a:latin typeface="Daytona" panose="020B0604030500040204" pitchFamily="34" charset="0"/>
              </a:rPr>
              <a:t>Maximum 8 spelers ontvangen individuele punten bij een forfait.</a:t>
            </a:r>
            <a:br>
              <a:rPr lang="nl-BE" sz="1600" dirty="0">
                <a:solidFill>
                  <a:srgbClr val="002060"/>
                </a:solidFill>
                <a:latin typeface="Daytona" panose="020B0604030500040204" pitchFamily="34" charset="0"/>
              </a:rPr>
            </a:br>
            <a:r>
              <a:rPr lang="nl-BE" sz="1600" dirty="0" err="1">
                <a:solidFill>
                  <a:srgbClr val="002060"/>
                </a:solidFill>
                <a:latin typeface="Daytona" panose="020B0604030500040204" pitchFamily="34" charset="0"/>
              </a:rPr>
              <a:t>Ingave</a:t>
            </a:r>
            <a:r>
              <a:rPr lang="nl-BE" sz="1600" dirty="0">
                <a:solidFill>
                  <a:srgbClr val="002060"/>
                </a:solidFill>
                <a:latin typeface="Daytona" panose="020B0604030500040204" pitchFamily="34" charset="0"/>
              </a:rPr>
              <a:t> via captainstool – claims – 8 namen invullen</a:t>
            </a:r>
            <a:endParaRPr lang="nl-BE" sz="1600" b="1" dirty="0">
              <a:solidFill>
                <a:srgbClr val="002060"/>
              </a:solidFill>
              <a:latin typeface="Daytona" panose="020B0604030500040204" pitchFamily="34" charset="0"/>
            </a:endParaRPr>
          </a:p>
          <a:p>
            <a:endParaRPr lang="nl-BE" sz="1600" b="1" dirty="0">
              <a:solidFill>
                <a:srgbClr val="002060"/>
              </a:solidFill>
              <a:latin typeface="Daytona" panose="020B0604030500040204" pitchFamily="34" charset="0"/>
            </a:endParaRPr>
          </a:p>
        </p:txBody>
      </p:sp>
      <p:sp>
        <p:nvSpPr>
          <p:cNvPr id="5" name="Tekstvak 4">
            <a:extLst>
              <a:ext uri="{FF2B5EF4-FFF2-40B4-BE49-F238E27FC236}">
                <a16:creationId xmlns:a16="http://schemas.microsoft.com/office/drawing/2014/main" id="{1EBCFB72-DBDD-B8FC-69A7-A78BCC2F0A82}"/>
              </a:ext>
            </a:extLst>
          </p:cNvPr>
          <p:cNvSpPr txBox="1"/>
          <p:nvPr/>
        </p:nvSpPr>
        <p:spPr>
          <a:xfrm>
            <a:off x="251520" y="2907976"/>
            <a:ext cx="8253440" cy="1846659"/>
          </a:xfrm>
          <a:prstGeom prst="rect">
            <a:avLst/>
          </a:prstGeom>
          <a:noFill/>
        </p:spPr>
        <p:txBody>
          <a:bodyPr wrap="square" rtlCol="0">
            <a:spAutoFit/>
          </a:bodyPr>
          <a:lstStyle/>
          <a:p>
            <a:r>
              <a:rPr lang="nl-BE" b="1" u="sng" dirty="0">
                <a:solidFill>
                  <a:srgbClr val="002060"/>
                </a:solidFill>
                <a:latin typeface="Daytona" panose="020B0604030500040204" pitchFamily="34" charset="0"/>
              </a:rPr>
              <a:t>2. </a:t>
            </a:r>
            <a:r>
              <a:rPr lang="nl-BE" b="1" u="sng" dirty="0" err="1">
                <a:solidFill>
                  <a:srgbClr val="002060"/>
                </a:solidFill>
                <a:latin typeface="Daytona" panose="020B0604030500040204" pitchFamily="34" charset="0"/>
              </a:rPr>
              <a:t>Ingave</a:t>
            </a:r>
            <a:r>
              <a:rPr lang="nl-BE" b="1" u="sng" dirty="0">
                <a:solidFill>
                  <a:srgbClr val="002060"/>
                </a:solidFill>
                <a:latin typeface="Daytona" panose="020B0604030500040204" pitchFamily="34" charset="0"/>
              </a:rPr>
              <a:t> resultaten tot maandag 23h59 !!!</a:t>
            </a:r>
            <a:br>
              <a:rPr lang="nl-BE" sz="2000" b="1" u="sng" dirty="0">
                <a:solidFill>
                  <a:srgbClr val="002060"/>
                </a:solidFill>
                <a:latin typeface="Daytona" panose="020B0604030500040204" pitchFamily="34" charset="0"/>
              </a:rPr>
            </a:br>
            <a:br>
              <a:rPr lang="nl-BE" sz="1600" b="1" u="sng" dirty="0">
                <a:solidFill>
                  <a:srgbClr val="002060"/>
                </a:solidFill>
                <a:latin typeface="Daytona" panose="020B0604030500040204" pitchFamily="34" charset="0"/>
              </a:rPr>
            </a:br>
            <a:r>
              <a:rPr lang="nl-BE" sz="1600" dirty="0">
                <a:solidFill>
                  <a:srgbClr val="002060"/>
                </a:solidFill>
                <a:latin typeface="Daytona" panose="020B0604030500040204" pitchFamily="34" charset="0"/>
              </a:rPr>
              <a:t>Vanaf dit seizoen moeten beide ploegen in de captainstool de volledige uitslag (namen, scores, en bijzondere scores) invullen voor dinsdag.  Dit hoeft niet meer als eerste de thuis ploeg te zijn en erna de uitploeg.  Indien één van beide ploegen te laat de uitslag ingeeft volgt er automatisch via het systeem een boete aan de ploeg die te laat heeft ingediend.</a:t>
            </a:r>
            <a:endParaRPr lang="nl-BE" sz="1600" b="1" dirty="0">
              <a:solidFill>
                <a:srgbClr val="002060"/>
              </a:solidFill>
              <a:latin typeface="Daytona" panose="020B0604030500040204" pitchFamily="34" charset="0"/>
            </a:endParaRPr>
          </a:p>
        </p:txBody>
      </p:sp>
      <p:sp>
        <p:nvSpPr>
          <p:cNvPr id="6" name="Tekstvak 5">
            <a:extLst>
              <a:ext uri="{FF2B5EF4-FFF2-40B4-BE49-F238E27FC236}">
                <a16:creationId xmlns:a16="http://schemas.microsoft.com/office/drawing/2014/main" id="{E6F692F1-B576-A3A8-534F-18F695E94011}"/>
              </a:ext>
            </a:extLst>
          </p:cNvPr>
          <p:cNvSpPr txBox="1"/>
          <p:nvPr/>
        </p:nvSpPr>
        <p:spPr>
          <a:xfrm>
            <a:off x="503576" y="4869160"/>
            <a:ext cx="7776864" cy="923330"/>
          </a:xfrm>
          <a:prstGeom prst="rect">
            <a:avLst/>
          </a:prstGeom>
          <a:noFill/>
        </p:spPr>
        <p:txBody>
          <a:bodyPr wrap="square">
            <a:spAutoFit/>
          </a:bodyPr>
          <a:lstStyle/>
          <a:p>
            <a:pPr algn="ctr"/>
            <a:r>
              <a:rPr lang="nl-BE" sz="1800" b="1" dirty="0">
                <a:solidFill>
                  <a:srgbClr val="B00000"/>
                </a:solidFill>
                <a:latin typeface="Daytona" panose="020B0604030500040204" pitchFamily="34" charset="0"/>
              </a:rPr>
              <a:t>!! TIP !! </a:t>
            </a:r>
            <a:br>
              <a:rPr lang="nl-BE" sz="1800" b="1" dirty="0">
                <a:solidFill>
                  <a:srgbClr val="B00000"/>
                </a:solidFill>
                <a:latin typeface="Daytona" panose="020B0604030500040204" pitchFamily="34" charset="0"/>
              </a:rPr>
            </a:br>
            <a:r>
              <a:rPr lang="nl-BE" sz="1800" b="1" dirty="0">
                <a:solidFill>
                  <a:srgbClr val="B00000"/>
                </a:solidFill>
                <a:latin typeface="Daytona" panose="020B0604030500040204" pitchFamily="34" charset="0"/>
              </a:rPr>
              <a:t>Direct na de wedstrijd vullen beide kapiteins de uitslagen in via de app en alles is meteen correct afgehandeld !!!</a:t>
            </a:r>
          </a:p>
        </p:txBody>
      </p:sp>
    </p:spTree>
    <p:extLst>
      <p:ext uri="{BB962C8B-B14F-4D97-AF65-F5344CB8AC3E}">
        <p14:creationId xmlns:p14="http://schemas.microsoft.com/office/powerpoint/2010/main" val="3095305992"/>
      </p:ext>
    </p:extLst>
  </p:cSld>
  <p:clrMapOvr>
    <a:masterClrMapping/>
  </p:clrMapOvr>
  <mc:AlternateContent xmlns:mc="http://schemas.openxmlformats.org/markup-compatibility/2006" xmlns:p14="http://schemas.microsoft.com/office/powerpoint/2010/main">
    <mc:Choice Requires="p14">
      <p:transition spd="slow" p14:dur="1250">
        <p:wheel spokes="1"/>
      </p:transition>
    </mc:Choice>
    <mc:Fallback xmlns="">
      <p:transition spd="slow">
        <p:wheel spokes="1"/>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1000" fill="hold"/>
                                        <p:tgtEl>
                                          <p:spTgt spid="6"/>
                                        </p:tgtEl>
                                        <p:attrNameLst>
                                          <p:attrName>ppt_w</p:attrName>
                                        </p:attrNameLst>
                                      </p:cBhvr>
                                      <p:tavLst>
                                        <p:tav tm="0">
                                          <p:val>
                                            <p:fltVal val="0"/>
                                          </p:val>
                                        </p:tav>
                                        <p:tav tm="100000">
                                          <p:val>
                                            <p:strVal val="#ppt_w"/>
                                          </p:val>
                                        </p:tav>
                                      </p:tavLst>
                                    </p:anim>
                                    <p:anim calcmode="lin" valueType="num">
                                      <p:cBhvr>
                                        <p:cTn id="18" dur="1000" fill="hold"/>
                                        <p:tgtEl>
                                          <p:spTgt spid="6"/>
                                        </p:tgtEl>
                                        <p:attrNameLst>
                                          <p:attrName>ppt_h</p:attrName>
                                        </p:attrNameLst>
                                      </p:cBhvr>
                                      <p:tavLst>
                                        <p:tav tm="0">
                                          <p:val>
                                            <p:fltVal val="0"/>
                                          </p:val>
                                        </p:tav>
                                        <p:tav tm="100000">
                                          <p:val>
                                            <p:strVal val="#ppt_h"/>
                                          </p:val>
                                        </p:tav>
                                      </p:tavLst>
                                    </p:anim>
                                    <p:anim calcmode="lin" valueType="num">
                                      <p:cBhvr>
                                        <p:cTn id="19" dur="1000" fill="hold"/>
                                        <p:tgtEl>
                                          <p:spTgt spid="6"/>
                                        </p:tgtEl>
                                        <p:attrNameLst>
                                          <p:attrName>style.rotation</p:attrName>
                                        </p:attrNameLst>
                                      </p:cBhvr>
                                      <p:tavLst>
                                        <p:tav tm="0">
                                          <p:val>
                                            <p:fltVal val="90"/>
                                          </p:val>
                                        </p:tav>
                                        <p:tav tm="100000">
                                          <p:val>
                                            <p:fltVal val="0"/>
                                          </p:val>
                                        </p:tav>
                                      </p:tavLst>
                                    </p:anim>
                                    <p:animEffect transition="in" filter="fade">
                                      <p:cBhvr>
                                        <p:cTn id="20"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hthoek 6">
            <a:extLst>
              <a:ext uri="{FF2B5EF4-FFF2-40B4-BE49-F238E27FC236}">
                <a16:creationId xmlns:a16="http://schemas.microsoft.com/office/drawing/2014/main" id="{B83D03D8-5133-42FE-BFA3-7FE9CEA9DB0F}"/>
              </a:ext>
            </a:extLst>
          </p:cNvPr>
          <p:cNvSpPr/>
          <p:nvPr/>
        </p:nvSpPr>
        <p:spPr>
          <a:xfrm>
            <a:off x="251520" y="266688"/>
            <a:ext cx="8136904" cy="461665"/>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nl-NL" sz="2400" b="1" u="sng" spc="50" dirty="0">
                <a:ln w="11430"/>
                <a:solidFill>
                  <a:srgbClr val="FF0000"/>
                </a:solidFill>
                <a:effectLst>
                  <a:outerShdw blurRad="76200" dist="50800" dir="5400000" algn="tl" rotWithShape="0">
                    <a:srgbClr val="000000">
                      <a:alpha val="65000"/>
                    </a:srgbClr>
                  </a:outerShdw>
                </a:effectLst>
                <a:latin typeface="Daytona" panose="020B0604030500040204" pitchFamily="34" charset="0"/>
              </a:rPr>
              <a:t>6. COMPETITIE : TOELICHTING &amp; WIJZIGINGEN</a:t>
            </a:r>
            <a:endParaRPr lang="nl-NL" sz="2400" b="1" cap="none" spc="50" dirty="0">
              <a:ln w="11430"/>
              <a:solidFill>
                <a:srgbClr val="FF0000"/>
              </a:solidFill>
              <a:effectLst>
                <a:outerShdw blurRad="76200" dist="50800" dir="5400000" algn="tl" rotWithShape="0">
                  <a:srgbClr val="000000">
                    <a:alpha val="65000"/>
                  </a:srgbClr>
                </a:outerShdw>
              </a:effectLst>
              <a:latin typeface="Daytona" panose="020B0604030500040204" pitchFamily="34" charset="0"/>
            </a:endParaRPr>
          </a:p>
        </p:txBody>
      </p:sp>
      <p:sp>
        <p:nvSpPr>
          <p:cNvPr id="22" name="Rectangle 1">
            <a:extLst>
              <a:ext uri="{FF2B5EF4-FFF2-40B4-BE49-F238E27FC236}">
                <a16:creationId xmlns:a16="http://schemas.microsoft.com/office/drawing/2014/main" id="{F211D73D-20CE-47CF-A22D-3CD1FDA80085}"/>
              </a:ext>
            </a:extLst>
          </p:cNvPr>
          <p:cNvSpPr>
            <a:spLocks noChangeArrowheads="1"/>
          </p:cNvSpPr>
          <p:nvPr/>
        </p:nvSpPr>
        <p:spPr bwMode="auto">
          <a:xfrm>
            <a:off x="6221667" y="1988364"/>
            <a:ext cx="90630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nl-BE" altLang="nl-BE" sz="1800" b="0" i="0" u="none" strike="noStrike" cap="none" normalizeH="0" baseline="0">
                <a:ln>
                  <a:noFill/>
                </a:ln>
                <a:solidFill>
                  <a:srgbClr val="000000"/>
                </a:solidFill>
                <a:effectLst/>
                <a:latin typeface="One Montserrat"/>
              </a:rPr>
            </a:br>
            <a:endParaRPr kumimoji="0" lang="nl-BE" altLang="nl-BE" sz="1800" b="0" i="0" u="none" strike="noStrike" cap="none" normalizeH="0" baseline="0">
              <a:ln>
                <a:noFill/>
              </a:ln>
              <a:solidFill>
                <a:schemeClr val="tx1"/>
              </a:solidFill>
              <a:effectLst/>
              <a:latin typeface="Arial" panose="020B0604020202020204" pitchFamily="34" charset="0"/>
            </a:endParaRPr>
          </a:p>
        </p:txBody>
      </p:sp>
      <p:pic>
        <p:nvPicPr>
          <p:cNvPr id="2" name="Afbeelding 1">
            <a:extLst>
              <a:ext uri="{FF2B5EF4-FFF2-40B4-BE49-F238E27FC236}">
                <a16:creationId xmlns:a16="http://schemas.microsoft.com/office/drawing/2014/main" id="{16A65438-8829-E0F0-C12D-8FC1246E2E4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3203848" y="5555160"/>
            <a:ext cx="2746684" cy="1036152"/>
          </a:xfrm>
          <a:prstGeom prst="rect">
            <a:avLst/>
          </a:prstGeom>
        </p:spPr>
      </p:pic>
      <p:sp>
        <p:nvSpPr>
          <p:cNvPr id="10" name="Tekstvak 9">
            <a:extLst>
              <a:ext uri="{FF2B5EF4-FFF2-40B4-BE49-F238E27FC236}">
                <a16:creationId xmlns:a16="http://schemas.microsoft.com/office/drawing/2014/main" id="{019369F4-8182-2A6B-1A7E-81B225999E38}"/>
              </a:ext>
            </a:extLst>
          </p:cNvPr>
          <p:cNvSpPr txBox="1"/>
          <p:nvPr/>
        </p:nvSpPr>
        <p:spPr>
          <a:xfrm>
            <a:off x="251520" y="908720"/>
            <a:ext cx="3746538" cy="369332"/>
          </a:xfrm>
          <a:prstGeom prst="rect">
            <a:avLst/>
          </a:prstGeom>
          <a:noFill/>
        </p:spPr>
        <p:txBody>
          <a:bodyPr wrap="none" rtlCol="0">
            <a:spAutoFit/>
          </a:bodyPr>
          <a:lstStyle/>
          <a:p>
            <a:r>
              <a:rPr lang="nl-NL" b="1" u="sng" dirty="0">
                <a:latin typeface="Daytona" panose="020B0604030500040204" pitchFamily="34" charset="0"/>
              </a:rPr>
              <a:t>WIJZIGINGEN REGLEMENTEN:</a:t>
            </a:r>
            <a:endParaRPr lang="nl-BE" b="1" u="sng" dirty="0">
              <a:latin typeface="Daytona" panose="020B0604030500040204" pitchFamily="34" charset="0"/>
            </a:endParaRPr>
          </a:p>
        </p:txBody>
      </p:sp>
      <p:sp>
        <p:nvSpPr>
          <p:cNvPr id="4" name="Tekstvak 3">
            <a:extLst>
              <a:ext uri="{FF2B5EF4-FFF2-40B4-BE49-F238E27FC236}">
                <a16:creationId xmlns:a16="http://schemas.microsoft.com/office/drawing/2014/main" id="{B89FBF9D-9AFF-0111-2B3E-7B98D9520366}"/>
              </a:ext>
            </a:extLst>
          </p:cNvPr>
          <p:cNvSpPr txBox="1"/>
          <p:nvPr/>
        </p:nvSpPr>
        <p:spPr>
          <a:xfrm>
            <a:off x="260752" y="1427932"/>
            <a:ext cx="8253440" cy="1631216"/>
          </a:xfrm>
          <a:prstGeom prst="rect">
            <a:avLst/>
          </a:prstGeom>
          <a:noFill/>
        </p:spPr>
        <p:txBody>
          <a:bodyPr wrap="square" rtlCol="0">
            <a:spAutoFit/>
          </a:bodyPr>
          <a:lstStyle/>
          <a:p>
            <a:r>
              <a:rPr lang="nl-BE" b="1" u="sng" dirty="0">
                <a:solidFill>
                  <a:srgbClr val="002060"/>
                </a:solidFill>
                <a:latin typeface="Daytona" panose="020B0604030500040204" pitchFamily="34" charset="0"/>
              </a:rPr>
              <a:t>3. Individuele prijzen dames per reeks</a:t>
            </a:r>
            <a:br>
              <a:rPr lang="nl-BE" sz="2000" b="1" u="sng" dirty="0">
                <a:solidFill>
                  <a:srgbClr val="002060"/>
                </a:solidFill>
                <a:latin typeface="Daytona" panose="020B0604030500040204" pitchFamily="34" charset="0"/>
              </a:rPr>
            </a:br>
            <a:br>
              <a:rPr lang="nl-BE" sz="1600" b="1" u="sng" dirty="0">
                <a:solidFill>
                  <a:srgbClr val="002060"/>
                </a:solidFill>
                <a:latin typeface="Daytona" panose="020B0604030500040204" pitchFamily="34" charset="0"/>
              </a:rPr>
            </a:br>
            <a:r>
              <a:rPr lang="nl-BE" sz="1600" dirty="0">
                <a:solidFill>
                  <a:srgbClr val="002060"/>
                </a:solidFill>
                <a:latin typeface="Daytona" panose="020B0604030500040204" pitchFamily="34" charset="0"/>
              </a:rPr>
              <a:t>Vanaf volgend seizoen zal een dame minstens in 7 verschillende competitiewedstrijden hebben meegespeeld om in aanmerking te komen voor de trofee “Beste dame”</a:t>
            </a:r>
            <a:endParaRPr lang="nl-BE" sz="1600" b="1" dirty="0">
              <a:solidFill>
                <a:srgbClr val="002060"/>
              </a:solidFill>
              <a:latin typeface="Daytona" panose="020B0604030500040204" pitchFamily="34" charset="0"/>
            </a:endParaRPr>
          </a:p>
          <a:p>
            <a:endParaRPr lang="nl-BE" sz="1600" b="1" dirty="0">
              <a:solidFill>
                <a:srgbClr val="002060"/>
              </a:solidFill>
              <a:latin typeface="Daytona" panose="020B0604030500040204" pitchFamily="34" charset="0"/>
            </a:endParaRPr>
          </a:p>
        </p:txBody>
      </p:sp>
      <p:sp>
        <p:nvSpPr>
          <p:cNvPr id="6" name="Tekstvak 5">
            <a:extLst>
              <a:ext uri="{FF2B5EF4-FFF2-40B4-BE49-F238E27FC236}">
                <a16:creationId xmlns:a16="http://schemas.microsoft.com/office/drawing/2014/main" id="{C42979E6-8981-ECAA-4657-9F7C1465AD61}"/>
              </a:ext>
            </a:extLst>
          </p:cNvPr>
          <p:cNvSpPr txBox="1"/>
          <p:nvPr/>
        </p:nvSpPr>
        <p:spPr>
          <a:xfrm>
            <a:off x="256200" y="2968913"/>
            <a:ext cx="8253440" cy="1354217"/>
          </a:xfrm>
          <a:prstGeom prst="rect">
            <a:avLst/>
          </a:prstGeom>
          <a:noFill/>
        </p:spPr>
        <p:txBody>
          <a:bodyPr wrap="square" rtlCol="0">
            <a:spAutoFit/>
          </a:bodyPr>
          <a:lstStyle/>
          <a:p>
            <a:r>
              <a:rPr lang="nl-BE" b="1" u="sng" dirty="0">
                <a:solidFill>
                  <a:srgbClr val="002060"/>
                </a:solidFill>
                <a:latin typeface="Daytona" panose="020B0604030500040204" pitchFamily="34" charset="0"/>
              </a:rPr>
              <a:t>4. Boetes / strafpunten</a:t>
            </a:r>
            <a:br>
              <a:rPr lang="nl-BE" sz="2000" b="1" u="sng" dirty="0">
                <a:solidFill>
                  <a:srgbClr val="002060"/>
                </a:solidFill>
                <a:latin typeface="Daytona" panose="020B0604030500040204" pitchFamily="34" charset="0"/>
              </a:rPr>
            </a:br>
            <a:br>
              <a:rPr lang="nl-BE" sz="1600" b="1" u="sng" dirty="0">
                <a:solidFill>
                  <a:srgbClr val="002060"/>
                </a:solidFill>
                <a:latin typeface="Daytona" panose="020B0604030500040204" pitchFamily="34" charset="0"/>
              </a:rPr>
            </a:br>
            <a:r>
              <a:rPr lang="nl-BE" sz="1600" dirty="0">
                <a:solidFill>
                  <a:srgbClr val="002060"/>
                </a:solidFill>
                <a:latin typeface="Daytona" panose="020B0604030500040204" pitchFamily="34" charset="0"/>
              </a:rPr>
              <a:t>De boetes worden automatisch door het systeem toegekend in de vorm van strafpunten.  Het aantal strafpunten = aantal € boete</a:t>
            </a:r>
          </a:p>
          <a:p>
            <a:r>
              <a:rPr lang="nl-BE" sz="1600" i="1" dirty="0">
                <a:solidFill>
                  <a:srgbClr val="C00000"/>
                </a:solidFill>
                <a:latin typeface="Daytona" panose="020B0604030500040204" pitchFamily="34" charset="0"/>
              </a:rPr>
              <a:t>Voorbeeld: Boete te laat ingeven uitslag = 5 strafpunten oftewel 5,00€</a:t>
            </a:r>
          </a:p>
        </p:txBody>
      </p:sp>
      <p:sp>
        <p:nvSpPr>
          <p:cNvPr id="5" name="Tekstvak 4">
            <a:extLst>
              <a:ext uri="{FF2B5EF4-FFF2-40B4-BE49-F238E27FC236}">
                <a16:creationId xmlns:a16="http://schemas.microsoft.com/office/drawing/2014/main" id="{8E17B110-6AE8-B1EE-9226-DFA04EBC4BA8}"/>
              </a:ext>
            </a:extLst>
          </p:cNvPr>
          <p:cNvSpPr txBox="1"/>
          <p:nvPr/>
        </p:nvSpPr>
        <p:spPr>
          <a:xfrm>
            <a:off x="251520" y="4380348"/>
            <a:ext cx="8399688" cy="923330"/>
          </a:xfrm>
          <a:prstGeom prst="rect">
            <a:avLst/>
          </a:prstGeom>
          <a:noFill/>
        </p:spPr>
        <p:txBody>
          <a:bodyPr wrap="square">
            <a:spAutoFit/>
          </a:bodyPr>
          <a:lstStyle/>
          <a:p>
            <a:r>
              <a:rPr lang="nl-BE" sz="1800" dirty="0">
                <a:solidFill>
                  <a:srgbClr val="C00000"/>
                </a:solidFill>
                <a:latin typeface="Daytona" panose="020B0604030500040204" pitchFamily="34" charset="0"/>
              </a:rPr>
              <a:t> </a:t>
            </a:r>
            <a:r>
              <a:rPr lang="nl-BE" sz="1800" dirty="0">
                <a:solidFill>
                  <a:srgbClr val="002060"/>
                </a:solidFill>
                <a:latin typeface="Daytona" panose="020B0604030500040204" pitchFamily="34" charset="0"/>
              </a:rPr>
              <a:t>- Periodiek afhandeling boetes</a:t>
            </a:r>
          </a:p>
          <a:p>
            <a:r>
              <a:rPr lang="nl-BE" sz="1800" i="1" dirty="0">
                <a:solidFill>
                  <a:srgbClr val="002060"/>
                </a:solidFill>
                <a:latin typeface="Daytona" panose="020B0604030500040204" pitchFamily="34" charset="0"/>
              </a:rPr>
              <a:t> </a:t>
            </a:r>
            <a:r>
              <a:rPr lang="nl-BE" sz="1800" dirty="0">
                <a:solidFill>
                  <a:srgbClr val="002060"/>
                </a:solidFill>
                <a:latin typeface="Daytona" panose="020B0604030500040204" pitchFamily="34" charset="0"/>
              </a:rPr>
              <a:t>- Betalingsverzoek gemaild door bestuur na heenronde</a:t>
            </a:r>
            <a:br>
              <a:rPr lang="nl-BE" sz="1800" dirty="0">
                <a:solidFill>
                  <a:srgbClr val="002060"/>
                </a:solidFill>
                <a:latin typeface="Daytona" panose="020B0604030500040204" pitchFamily="34" charset="0"/>
              </a:rPr>
            </a:br>
            <a:r>
              <a:rPr lang="nl-BE" sz="1800" dirty="0">
                <a:solidFill>
                  <a:srgbClr val="002060"/>
                </a:solidFill>
                <a:latin typeface="Daytona" panose="020B0604030500040204" pitchFamily="34" charset="0"/>
              </a:rPr>
              <a:t> - Niet betaald voor start terugronde = niet starten aan de  terugronde !!!!</a:t>
            </a:r>
          </a:p>
        </p:txBody>
      </p:sp>
    </p:spTree>
    <p:extLst>
      <p:ext uri="{BB962C8B-B14F-4D97-AF65-F5344CB8AC3E}">
        <p14:creationId xmlns:p14="http://schemas.microsoft.com/office/powerpoint/2010/main" val="2327542022"/>
      </p:ext>
    </p:extLst>
  </p:cSld>
  <p:clrMapOvr>
    <a:masterClrMapping/>
  </p:clrMapOvr>
  <mc:AlternateContent xmlns:mc="http://schemas.openxmlformats.org/markup-compatibility/2006" xmlns:p14="http://schemas.microsoft.com/office/powerpoint/2010/main">
    <mc:Choice Requires="p14">
      <p:transition spd="slow" p14:dur="1250">
        <p:wheel spokes="1"/>
      </p:transition>
    </mc:Choice>
    <mc:Fallback xmlns="">
      <p:transition spd="slow">
        <p:wheel spokes="1"/>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vak 5"/>
          <p:cNvSpPr txBox="1"/>
          <p:nvPr/>
        </p:nvSpPr>
        <p:spPr>
          <a:xfrm>
            <a:off x="323528" y="476672"/>
            <a:ext cx="8712968" cy="5293757"/>
          </a:xfrm>
          <a:prstGeom prst="rect">
            <a:avLst/>
          </a:prstGeom>
          <a:noFill/>
        </p:spPr>
        <p:txBody>
          <a:bodyPr wrap="square" rtlCol="0">
            <a:spAutoFit/>
          </a:bodyPr>
          <a:lstStyle/>
          <a:p>
            <a:r>
              <a:rPr lang="nl-BE" sz="2000" u="sng" dirty="0">
                <a:latin typeface="Daytona" panose="020B0604030500040204" pitchFamily="34" charset="0"/>
              </a:rPr>
              <a:t>AGENDA :</a:t>
            </a:r>
          </a:p>
          <a:p>
            <a:endParaRPr lang="nl-BE" sz="2000" u="sng" dirty="0">
              <a:latin typeface="Daytona" panose="020B0604030500040204" pitchFamily="34" charset="0"/>
            </a:endParaRPr>
          </a:p>
          <a:p>
            <a:r>
              <a:rPr lang="nl-BE" u="sng" dirty="0">
                <a:latin typeface="Daytona" panose="020B0604030500040204" pitchFamily="34" charset="0"/>
              </a:rPr>
              <a:t>DEEL 1 :</a:t>
            </a:r>
          </a:p>
          <a:p>
            <a:pPr marL="342900" indent="-342900">
              <a:buAutoNum type="arabicPeriod"/>
            </a:pPr>
            <a:r>
              <a:rPr lang="nl-BE" sz="1600" dirty="0">
                <a:latin typeface="Daytona" panose="020B0604030500040204" pitchFamily="34" charset="0"/>
              </a:rPr>
              <a:t>Welkomstwoord</a:t>
            </a:r>
          </a:p>
          <a:p>
            <a:pPr marL="342900" indent="-342900">
              <a:buAutoNum type="arabicPeriod"/>
            </a:pPr>
            <a:r>
              <a:rPr lang="nl-BE" sz="1600" dirty="0">
                <a:latin typeface="Daytona" panose="020B0604030500040204" pitchFamily="34" charset="0"/>
              </a:rPr>
              <a:t>Aanwezigheden</a:t>
            </a:r>
          </a:p>
          <a:p>
            <a:pPr marL="342900" indent="-342900">
              <a:buAutoNum type="arabicPeriod"/>
            </a:pPr>
            <a:r>
              <a:rPr lang="nl-BE" sz="1600" dirty="0">
                <a:latin typeface="Daytona" panose="020B0604030500040204" pitchFamily="34" charset="0"/>
              </a:rPr>
              <a:t>Voorstelling bestuur &amp; verantwoordelijkheden</a:t>
            </a:r>
          </a:p>
          <a:p>
            <a:pPr marL="342900" indent="-342900">
              <a:buAutoNum type="arabicPeriod"/>
            </a:pPr>
            <a:r>
              <a:rPr lang="nl-BE" sz="1600" dirty="0">
                <a:latin typeface="Daytona" panose="020B0604030500040204" pitchFamily="34" charset="0"/>
              </a:rPr>
              <a:t>Reeksindeling</a:t>
            </a:r>
          </a:p>
          <a:p>
            <a:pPr marL="342900" indent="-342900">
              <a:buAutoNum type="arabicPeriod"/>
            </a:pPr>
            <a:r>
              <a:rPr lang="nl-BE" sz="1600" dirty="0">
                <a:latin typeface="Daytona" panose="020B0604030500040204" pitchFamily="34" charset="0"/>
              </a:rPr>
              <a:t>Kalender</a:t>
            </a:r>
          </a:p>
          <a:p>
            <a:pPr marL="342900" indent="-342900">
              <a:buFontTx/>
              <a:buAutoNum type="arabicPeriod"/>
            </a:pPr>
            <a:r>
              <a:rPr lang="nl-BE" sz="1600" dirty="0">
                <a:latin typeface="Daytona" panose="020B0604030500040204" pitchFamily="34" charset="0"/>
              </a:rPr>
              <a:t>Competitie seizoen 2024-2025 info &amp; wijzigingen</a:t>
            </a:r>
          </a:p>
          <a:p>
            <a:pPr marL="342900" indent="-342900">
              <a:buAutoNum type="arabicPeriod"/>
            </a:pPr>
            <a:r>
              <a:rPr lang="nl-BE" sz="1600" dirty="0">
                <a:latin typeface="Daytona" panose="020B0604030500040204" pitchFamily="34" charset="0"/>
              </a:rPr>
              <a:t>Beker van Antwerpen – nieuwe format</a:t>
            </a:r>
          </a:p>
          <a:p>
            <a:pPr marL="342900" indent="-342900">
              <a:buAutoNum type="arabicPeriod"/>
            </a:pPr>
            <a:r>
              <a:rPr lang="nl-BE" sz="1600" dirty="0">
                <a:latin typeface="Daytona" panose="020B0604030500040204" pitchFamily="34" charset="0"/>
              </a:rPr>
              <a:t>Aanvraag elektronisch scorebord</a:t>
            </a:r>
          </a:p>
          <a:p>
            <a:pPr marL="342900" indent="-342900">
              <a:buAutoNum type="arabicPeriod"/>
            </a:pPr>
            <a:r>
              <a:rPr lang="nl-BE" sz="1600" dirty="0">
                <a:latin typeface="Daytona" panose="020B0604030500040204" pitchFamily="34" charset="0"/>
              </a:rPr>
              <a:t>Financiën</a:t>
            </a:r>
          </a:p>
          <a:p>
            <a:pPr marL="342900" indent="-342900">
              <a:buAutoNum type="arabicPeriod"/>
            </a:pPr>
            <a:r>
              <a:rPr lang="nl-BE" sz="1600" dirty="0">
                <a:latin typeface="Daytona" panose="020B0604030500040204" pitchFamily="34" charset="0"/>
              </a:rPr>
              <a:t>Vragenronde</a:t>
            </a:r>
          </a:p>
          <a:p>
            <a:pPr marL="342900" indent="-342900">
              <a:buAutoNum type="arabicPeriod"/>
            </a:pPr>
            <a:r>
              <a:rPr lang="nl-BE" sz="1600" dirty="0">
                <a:latin typeface="Daytona" panose="020B0604030500040204" pitchFamily="34" charset="0"/>
              </a:rPr>
              <a:t>Trekking Beker van Antwerpen KO fase 1</a:t>
            </a:r>
          </a:p>
          <a:p>
            <a:endParaRPr lang="nl-BE" dirty="0">
              <a:latin typeface="Daytona" panose="020B0604030500040204" pitchFamily="34" charset="0"/>
            </a:endParaRPr>
          </a:p>
          <a:p>
            <a:r>
              <a:rPr lang="nl-BE" u="sng" dirty="0">
                <a:latin typeface="Daytona" panose="020B0604030500040204" pitchFamily="34" charset="0"/>
              </a:rPr>
              <a:t>DEEL 2 :</a:t>
            </a:r>
          </a:p>
          <a:p>
            <a:pPr marL="342900" indent="-342900">
              <a:buAutoNum type="arabicPeriod"/>
            </a:pPr>
            <a:r>
              <a:rPr lang="nl-BE" sz="1600" dirty="0">
                <a:latin typeface="Daytona" panose="020B0604030500040204" pitchFamily="34" charset="0"/>
              </a:rPr>
              <a:t>Uitleg gebruik captainstool Teambeheer</a:t>
            </a:r>
          </a:p>
          <a:p>
            <a:pPr marL="342900" indent="-342900">
              <a:buAutoNum type="arabicPeriod"/>
            </a:pPr>
            <a:r>
              <a:rPr lang="nl-BE" sz="1600" dirty="0">
                <a:latin typeface="Daytona" panose="020B0604030500040204" pitchFamily="34" charset="0"/>
              </a:rPr>
              <a:t>Vragenronde</a:t>
            </a:r>
          </a:p>
          <a:p>
            <a:pPr marL="342900" indent="-342900">
              <a:buAutoNum type="arabicPeriod"/>
            </a:pPr>
            <a:r>
              <a:rPr lang="nl-BE" sz="1600" dirty="0">
                <a:latin typeface="Daytona" panose="020B0604030500040204" pitchFamily="34" charset="0"/>
              </a:rPr>
              <a:t>Uitdelen cadeau ploegen</a:t>
            </a:r>
          </a:p>
          <a:p>
            <a:endParaRPr lang="nl-BE" sz="2000" dirty="0">
              <a:latin typeface="Daytona" panose="020B0604030500040204" pitchFamily="34" charset="0"/>
            </a:endParaRPr>
          </a:p>
        </p:txBody>
      </p:sp>
      <p:pic>
        <p:nvPicPr>
          <p:cNvPr id="2" name="Afbeelding 1">
            <a:extLst>
              <a:ext uri="{FF2B5EF4-FFF2-40B4-BE49-F238E27FC236}">
                <a16:creationId xmlns:a16="http://schemas.microsoft.com/office/drawing/2014/main" id="{201408C7-5967-0D36-95D0-6C5388CE8459}"/>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3198658" y="5523104"/>
            <a:ext cx="2746684" cy="103615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hthoek 6">
            <a:extLst>
              <a:ext uri="{FF2B5EF4-FFF2-40B4-BE49-F238E27FC236}">
                <a16:creationId xmlns:a16="http://schemas.microsoft.com/office/drawing/2014/main" id="{B83D03D8-5133-42FE-BFA3-7FE9CEA9DB0F}"/>
              </a:ext>
            </a:extLst>
          </p:cNvPr>
          <p:cNvSpPr/>
          <p:nvPr/>
        </p:nvSpPr>
        <p:spPr>
          <a:xfrm>
            <a:off x="251520" y="266688"/>
            <a:ext cx="8136904" cy="461665"/>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nl-NL" sz="2400" b="1" u="sng" spc="50" dirty="0">
                <a:ln w="11430"/>
                <a:solidFill>
                  <a:srgbClr val="FF0000"/>
                </a:solidFill>
                <a:effectLst>
                  <a:outerShdw blurRad="76200" dist="50800" dir="5400000" algn="tl" rotWithShape="0">
                    <a:srgbClr val="000000">
                      <a:alpha val="65000"/>
                    </a:srgbClr>
                  </a:outerShdw>
                </a:effectLst>
                <a:latin typeface="Daytona" panose="020B0604030500040204" pitchFamily="34" charset="0"/>
              </a:rPr>
              <a:t>6. COMPETITIE : TOELICHTING &amp; WIJZIGINGEN</a:t>
            </a:r>
            <a:endParaRPr lang="nl-NL" sz="2400" b="1" cap="none" spc="50" dirty="0">
              <a:ln w="11430"/>
              <a:solidFill>
                <a:srgbClr val="FF0000"/>
              </a:solidFill>
              <a:effectLst>
                <a:outerShdw blurRad="76200" dist="50800" dir="5400000" algn="tl" rotWithShape="0">
                  <a:srgbClr val="000000">
                    <a:alpha val="65000"/>
                  </a:srgbClr>
                </a:outerShdw>
              </a:effectLst>
              <a:latin typeface="Daytona" panose="020B0604030500040204" pitchFamily="34" charset="0"/>
            </a:endParaRPr>
          </a:p>
        </p:txBody>
      </p:sp>
      <p:sp>
        <p:nvSpPr>
          <p:cNvPr id="22" name="Rectangle 1">
            <a:extLst>
              <a:ext uri="{FF2B5EF4-FFF2-40B4-BE49-F238E27FC236}">
                <a16:creationId xmlns:a16="http://schemas.microsoft.com/office/drawing/2014/main" id="{F211D73D-20CE-47CF-A22D-3CD1FDA80085}"/>
              </a:ext>
            </a:extLst>
          </p:cNvPr>
          <p:cNvSpPr>
            <a:spLocks noChangeArrowheads="1"/>
          </p:cNvSpPr>
          <p:nvPr/>
        </p:nvSpPr>
        <p:spPr bwMode="auto">
          <a:xfrm>
            <a:off x="6221667" y="1988364"/>
            <a:ext cx="90630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nl-BE" altLang="nl-BE" sz="1800" b="0" i="0" u="none" strike="noStrike" cap="none" normalizeH="0" baseline="0">
                <a:ln>
                  <a:noFill/>
                </a:ln>
                <a:solidFill>
                  <a:srgbClr val="000000"/>
                </a:solidFill>
                <a:effectLst/>
                <a:latin typeface="One Montserrat"/>
              </a:rPr>
            </a:br>
            <a:endParaRPr kumimoji="0" lang="nl-BE" altLang="nl-BE" sz="1800" b="0" i="0" u="none" strike="noStrike" cap="none" normalizeH="0" baseline="0">
              <a:ln>
                <a:noFill/>
              </a:ln>
              <a:solidFill>
                <a:schemeClr val="tx1"/>
              </a:solidFill>
              <a:effectLst/>
              <a:latin typeface="Arial" panose="020B0604020202020204" pitchFamily="34" charset="0"/>
            </a:endParaRPr>
          </a:p>
        </p:txBody>
      </p:sp>
      <p:pic>
        <p:nvPicPr>
          <p:cNvPr id="2" name="Afbeelding 1">
            <a:extLst>
              <a:ext uri="{FF2B5EF4-FFF2-40B4-BE49-F238E27FC236}">
                <a16:creationId xmlns:a16="http://schemas.microsoft.com/office/drawing/2014/main" id="{16A65438-8829-E0F0-C12D-8FC1246E2E4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3198658" y="5802384"/>
            <a:ext cx="2746684" cy="1036152"/>
          </a:xfrm>
          <a:prstGeom prst="rect">
            <a:avLst/>
          </a:prstGeom>
        </p:spPr>
      </p:pic>
      <p:sp>
        <p:nvSpPr>
          <p:cNvPr id="10" name="Tekstvak 9">
            <a:extLst>
              <a:ext uri="{FF2B5EF4-FFF2-40B4-BE49-F238E27FC236}">
                <a16:creationId xmlns:a16="http://schemas.microsoft.com/office/drawing/2014/main" id="{019369F4-8182-2A6B-1A7E-81B225999E38}"/>
              </a:ext>
            </a:extLst>
          </p:cNvPr>
          <p:cNvSpPr txBox="1"/>
          <p:nvPr/>
        </p:nvSpPr>
        <p:spPr>
          <a:xfrm>
            <a:off x="251520" y="908720"/>
            <a:ext cx="3894015" cy="369332"/>
          </a:xfrm>
          <a:prstGeom prst="rect">
            <a:avLst/>
          </a:prstGeom>
          <a:noFill/>
        </p:spPr>
        <p:txBody>
          <a:bodyPr wrap="none" rtlCol="0">
            <a:spAutoFit/>
          </a:bodyPr>
          <a:lstStyle/>
          <a:p>
            <a:r>
              <a:rPr lang="nl-NL" b="1" u="sng" dirty="0">
                <a:latin typeface="Daytona" panose="020B0604030500040204" pitchFamily="34" charset="0"/>
              </a:rPr>
              <a:t>OVERZICHT TARIEVEN BOETES:</a:t>
            </a:r>
            <a:endParaRPr lang="nl-BE" b="1" u="sng" dirty="0">
              <a:latin typeface="Daytona" panose="020B0604030500040204" pitchFamily="34" charset="0"/>
            </a:endParaRPr>
          </a:p>
        </p:txBody>
      </p:sp>
      <p:sp>
        <p:nvSpPr>
          <p:cNvPr id="5" name="Tekstvak 4">
            <a:extLst>
              <a:ext uri="{FF2B5EF4-FFF2-40B4-BE49-F238E27FC236}">
                <a16:creationId xmlns:a16="http://schemas.microsoft.com/office/drawing/2014/main" id="{359805AE-6A51-16DA-4A1D-6BF9025087E5}"/>
              </a:ext>
            </a:extLst>
          </p:cNvPr>
          <p:cNvSpPr txBox="1"/>
          <p:nvPr/>
        </p:nvSpPr>
        <p:spPr>
          <a:xfrm>
            <a:off x="251520" y="1472086"/>
            <a:ext cx="7019870" cy="3662541"/>
          </a:xfrm>
          <a:prstGeom prst="rect">
            <a:avLst/>
          </a:prstGeom>
          <a:noFill/>
        </p:spPr>
        <p:txBody>
          <a:bodyPr wrap="none" rtlCol="0">
            <a:spAutoFit/>
          </a:bodyPr>
          <a:lstStyle/>
          <a:p>
            <a:pPr marL="285750" indent="-285750">
              <a:buFontTx/>
              <a:buChar char="-"/>
            </a:pPr>
            <a:r>
              <a:rPr lang="nl-BE" dirty="0">
                <a:solidFill>
                  <a:srgbClr val="002060"/>
                </a:solidFill>
                <a:latin typeface="Daytona" panose="020B0604030500040204" pitchFamily="34" charset="0"/>
              </a:rPr>
              <a:t>Laattijdig ingeven resultaten : 5,00€/boete (5 strafpunten)</a:t>
            </a:r>
          </a:p>
          <a:p>
            <a:pPr marL="742950" lvl="1" indent="-285750">
              <a:buFontTx/>
              <a:buChar char="-"/>
            </a:pPr>
            <a:r>
              <a:rPr lang="nl-BE" dirty="0">
                <a:solidFill>
                  <a:srgbClr val="002060"/>
                </a:solidFill>
                <a:latin typeface="Daytona" panose="020B0604030500040204" pitchFamily="34" charset="0"/>
              </a:rPr>
              <a:t>Eerste 2 keer = 5,00€/boete</a:t>
            </a:r>
          </a:p>
          <a:p>
            <a:pPr marL="742950" lvl="1" indent="-285750">
              <a:buFontTx/>
              <a:buChar char="-"/>
            </a:pPr>
            <a:r>
              <a:rPr lang="nl-BE" dirty="0">
                <a:solidFill>
                  <a:srgbClr val="002060"/>
                </a:solidFill>
                <a:latin typeface="Daytona" panose="020B0604030500040204" pitchFamily="34" charset="0"/>
              </a:rPr>
              <a:t>Daarna steeds 10,00€/boete</a:t>
            </a:r>
            <a:br>
              <a:rPr lang="nl-BE" dirty="0">
                <a:solidFill>
                  <a:srgbClr val="002060"/>
                </a:solidFill>
                <a:latin typeface="Daytona" panose="020B0604030500040204" pitchFamily="34" charset="0"/>
              </a:rPr>
            </a:br>
            <a:endParaRPr lang="nl-BE" dirty="0">
              <a:solidFill>
                <a:srgbClr val="002060"/>
              </a:solidFill>
              <a:latin typeface="Daytona" panose="020B0604030500040204" pitchFamily="34" charset="0"/>
            </a:endParaRPr>
          </a:p>
          <a:p>
            <a:pPr marL="285750" indent="-285750">
              <a:buFontTx/>
              <a:buChar char="-"/>
            </a:pPr>
            <a:r>
              <a:rPr lang="nl-BE" dirty="0">
                <a:solidFill>
                  <a:srgbClr val="002060"/>
                </a:solidFill>
                <a:latin typeface="Daytona" panose="020B0604030500040204" pitchFamily="34" charset="0"/>
              </a:rPr>
              <a:t>Wedstrijd forfait : 50,00€ / wedstrijd (50 strafpunten)</a:t>
            </a:r>
            <a:br>
              <a:rPr lang="nl-BE" dirty="0">
                <a:solidFill>
                  <a:srgbClr val="002060"/>
                </a:solidFill>
                <a:latin typeface="Daytona" panose="020B0604030500040204" pitchFamily="34" charset="0"/>
              </a:rPr>
            </a:br>
            <a:endParaRPr lang="nl-BE" dirty="0">
              <a:solidFill>
                <a:srgbClr val="002060"/>
              </a:solidFill>
              <a:latin typeface="Daytona" panose="020B0604030500040204" pitchFamily="34" charset="0"/>
            </a:endParaRPr>
          </a:p>
          <a:p>
            <a:pPr marL="285750" indent="-285750">
              <a:buFontTx/>
              <a:buChar char="-"/>
            </a:pPr>
            <a:r>
              <a:rPr lang="nl-BE" dirty="0">
                <a:solidFill>
                  <a:srgbClr val="002060"/>
                </a:solidFill>
                <a:latin typeface="Daytona" panose="020B0604030500040204" pitchFamily="34" charset="0"/>
              </a:rPr>
              <a:t>Algemeen forfait : 150,00€</a:t>
            </a:r>
          </a:p>
          <a:p>
            <a:r>
              <a:rPr lang="nl-BE" dirty="0">
                <a:solidFill>
                  <a:srgbClr val="002060"/>
                </a:solidFill>
                <a:latin typeface="Daytona" panose="020B0604030500040204" pitchFamily="34" charset="0"/>
              </a:rPr>
              <a:t>     </a:t>
            </a:r>
            <a:r>
              <a:rPr lang="nl-BE" sz="1600" dirty="0">
                <a:solidFill>
                  <a:srgbClr val="002060"/>
                </a:solidFill>
                <a:latin typeface="Daytona" panose="020B0604030500040204" pitchFamily="34" charset="0"/>
              </a:rPr>
              <a:t>(3 x forfait = algemeen forfait)</a:t>
            </a:r>
            <a:br>
              <a:rPr lang="nl-BE" sz="1600" dirty="0">
                <a:solidFill>
                  <a:srgbClr val="002060"/>
                </a:solidFill>
                <a:latin typeface="Daytona" panose="020B0604030500040204" pitchFamily="34" charset="0"/>
              </a:rPr>
            </a:br>
            <a:endParaRPr lang="nl-BE" sz="1600" dirty="0">
              <a:solidFill>
                <a:srgbClr val="002060"/>
              </a:solidFill>
              <a:latin typeface="Daytona" panose="020B0604030500040204" pitchFamily="34" charset="0"/>
            </a:endParaRPr>
          </a:p>
          <a:p>
            <a:pPr marL="285750" indent="-285750">
              <a:buFontTx/>
              <a:buChar char="-"/>
            </a:pPr>
            <a:r>
              <a:rPr lang="nl-BE" dirty="0">
                <a:solidFill>
                  <a:srgbClr val="002060"/>
                </a:solidFill>
                <a:latin typeface="Daytona" panose="020B0604030500040204" pitchFamily="34" charset="0"/>
              </a:rPr>
              <a:t>Niet aanwezig vergadering : 15,00€</a:t>
            </a:r>
            <a:br>
              <a:rPr lang="nl-BE" dirty="0">
                <a:solidFill>
                  <a:srgbClr val="002060"/>
                </a:solidFill>
                <a:latin typeface="Daytona" panose="020B0604030500040204" pitchFamily="34" charset="0"/>
              </a:rPr>
            </a:br>
            <a:endParaRPr lang="nl-BE" dirty="0">
              <a:solidFill>
                <a:srgbClr val="002060"/>
              </a:solidFill>
              <a:latin typeface="Daytona" panose="020B0604030500040204" pitchFamily="34" charset="0"/>
            </a:endParaRPr>
          </a:p>
          <a:p>
            <a:pPr marL="285750" indent="-285750">
              <a:buFontTx/>
              <a:buChar char="-"/>
            </a:pPr>
            <a:r>
              <a:rPr lang="nl-BE" dirty="0">
                <a:solidFill>
                  <a:srgbClr val="002060"/>
                </a:solidFill>
                <a:latin typeface="Daytona" panose="020B0604030500040204" pitchFamily="34" charset="0"/>
              </a:rPr>
              <a:t>Administratieve kost : 25,00€ / speler</a:t>
            </a:r>
          </a:p>
          <a:p>
            <a:endParaRPr lang="nl-BE" dirty="0">
              <a:solidFill>
                <a:srgbClr val="002060"/>
              </a:solidFill>
              <a:latin typeface="Daytona" panose="020B0604030500040204" pitchFamily="34" charset="0"/>
            </a:endParaRPr>
          </a:p>
        </p:txBody>
      </p:sp>
      <p:sp>
        <p:nvSpPr>
          <p:cNvPr id="9" name="Tekstvak 8">
            <a:extLst>
              <a:ext uri="{FF2B5EF4-FFF2-40B4-BE49-F238E27FC236}">
                <a16:creationId xmlns:a16="http://schemas.microsoft.com/office/drawing/2014/main" id="{C8F18122-4DB1-4155-6900-4CDE557F6578}"/>
              </a:ext>
            </a:extLst>
          </p:cNvPr>
          <p:cNvSpPr txBox="1"/>
          <p:nvPr/>
        </p:nvSpPr>
        <p:spPr>
          <a:xfrm>
            <a:off x="1187624" y="5203437"/>
            <a:ext cx="6768752" cy="646331"/>
          </a:xfrm>
          <a:prstGeom prst="rect">
            <a:avLst/>
          </a:prstGeom>
          <a:noFill/>
        </p:spPr>
        <p:txBody>
          <a:bodyPr wrap="square">
            <a:spAutoFit/>
          </a:bodyPr>
          <a:lstStyle/>
          <a:p>
            <a:pPr algn="ctr"/>
            <a:r>
              <a:rPr lang="nl-BE" b="1" dirty="0">
                <a:solidFill>
                  <a:srgbClr val="B00000"/>
                </a:solidFill>
                <a:latin typeface="Daytona" panose="020B0604030500040204" pitchFamily="34" charset="0"/>
              </a:rPr>
              <a:t>Volledig overzicht op :</a:t>
            </a:r>
          </a:p>
          <a:p>
            <a:pPr algn="ctr"/>
            <a:r>
              <a:rPr lang="nl-BE" b="1" dirty="0">
                <a:solidFill>
                  <a:srgbClr val="B00000"/>
                </a:solidFill>
                <a:latin typeface="Daytona" panose="020B0604030500040204" pitchFamily="34" charset="0"/>
                <a:hlinkClick r:id="rId4">
                  <a:extLst>
                    <a:ext uri="{A12FA001-AC4F-418D-AE19-62706E023703}">
                      <ahyp:hlinkClr xmlns:ahyp="http://schemas.microsoft.com/office/drawing/2018/hyperlinkcolor" val="tx"/>
                    </a:ext>
                  </a:extLst>
                </a:hlinkClick>
              </a:rPr>
              <a:t>https://www.antwerpsedartsorganisatie.be</a:t>
            </a:r>
            <a:endParaRPr lang="nl-BE" b="1" dirty="0">
              <a:solidFill>
                <a:srgbClr val="B00000"/>
              </a:solidFill>
              <a:latin typeface="Daytona" panose="020B0604030500040204" pitchFamily="34" charset="0"/>
            </a:endParaRPr>
          </a:p>
        </p:txBody>
      </p:sp>
    </p:spTree>
    <p:extLst>
      <p:ext uri="{BB962C8B-B14F-4D97-AF65-F5344CB8AC3E}">
        <p14:creationId xmlns:p14="http://schemas.microsoft.com/office/powerpoint/2010/main" val="1686993733"/>
      </p:ext>
    </p:extLst>
  </p:cSld>
  <p:clrMapOvr>
    <a:masterClrMapping/>
  </p:clrMapOvr>
  <mc:AlternateContent xmlns:mc="http://schemas.openxmlformats.org/markup-compatibility/2006" xmlns:p14="http://schemas.microsoft.com/office/powerpoint/2010/main">
    <mc:Choice Requires="p14">
      <p:transition spd="slow" p14:dur="1250">
        <p:wheel spokes="1"/>
      </p:transition>
    </mc:Choice>
    <mc:Fallback xmlns="">
      <p:transition spd="slow">
        <p:wheel spokes="1"/>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hthoek 6">
            <a:extLst>
              <a:ext uri="{FF2B5EF4-FFF2-40B4-BE49-F238E27FC236}">
                <a16:creationId xmlns:a16="http://schemas.microsoft.com/office/drawing/2014/main" id="{B83D03D8-5133-42FE-BFA3-7FE9CEA9DB0F}"/>
              </a:ext>
            </a:extLst>
          </p:cNvPr>
          <p:cNvSpPr/>
          <p:nvPr/>
        </p:nvSpPr>
        <p:spPr>
          <a:xfrm>
            <a:off x="251520" y="266688"/>
            <a:ext cx="8136904" cy="461665"/>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nl-NL" sz="2400" b="1" u="sng" spc="50" dirty="0">
                <a:ln w="11430"/>
                <a:solidFill>
                  <a:srgbClr val="FF0000"/>
                </a:solidFill>
                <a:effectLst>
                  <a:outerShdw blurRad="76200" dist="50800" dir="5400000" algn="tl" rotWithShape="0">
                    <a:srgbClr val="000000">
                      <a:alpha val="65000"/>
                    </a:srgbClr>
                  </a:outerShdw>
                </a:effectLst>
                <a:latin typeface="Daytona" panose="020B0604030500040204" pitchFamily="34" charset="0"/>
              </a:rPr>
              <a:t>6. COMPETITIE : TOELICHTING &amp; WIJZIGINGEN</a:t>
            </a:r>
            <a:endParaRPr lang="nl-NL" sz="2400" b="1" cap="none" spc="50" dirty="0">
              <a:ln w="11430"/>
              <a:solidFill>
                <a:srgbClr val="FF0000"/>
              </a:solidFill>
              <a:effectLst>
                <a:outerShdw blurRad="76200" dist="50800" dir="5400000" algn="tl" rotWithShape="0">
                  <a:srgbClr val="000000">
                    <a:alpha val="65000"/>
                  </a:srgbClr>
                </a:outerShdw>
              </a:effectLst>
              <a:latin typeface="Daytona" panose="020B0604030500040204" pitchFamily="34" charset="0"/>
            </a:endParaRPr>
          </a:p>
        </p:txBody>
      </p:sp>
      <p:sp>
        <p:nvSpPr>
          <p:cNvPr id="22" name="Rectangle 1">
            <a:extLst>
              <a:ext uri="{FF2B5EF4-FFF2-40B4-BE49-F238E27FC236}">
                <a16:creationId xmlns:a16="http://schemas.microsoft.com/office/drawing/2014/main" id="{F211D73D-20CE-47CF-A22D-3CD1FDA80085}"/>
              </a:ext>
            </a:extLst>
          </p:cNvPr>
          <p:cNvSpPr>
            <a:spLocks noChangeArrowheads="1"/>
          </p:cNvSpPr>
          <p:nvPr/>
        </p:nvSpPr>
        <p:spPr bwMode="auto">
          <a:xfrm>
            <a:off x="6221667" y="1988364"/>
            <a:ext cx="90630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nl-BE" altLang="nl-BE" sz="1800" b="0" i="0" u="none" strike="noStrike" cap="none" normalizeH="0" baseline="0">
                <a:ln>
                  <a:noFill/>
                </a:ln>
                <a:solidFill>
                  <a:srgbClr val="000000"/>
                </a:solidFill>
                <a:effectLst/>
                <a:latin typeface="One Montserrat"/>
              </a:rPr>
            </a:br>
            <a:endParaRPr kumimoji="0" lang="nl-BE" altLang="nl-BE" sz="1800" b="0" i="0" u="none" strike="noStrike" cap="none" normalizeH="0" baseline="0">
              <a:ln>
                <a:noFill/>
              </a:ln>
              <a:solidFill>
                <a:schemeClr val="tx1"/>
              </a:solidFill>
              <a:effectLst/>
              <a:latin typeface="Arial" panose="020B0604020202020204" pitchFamily="34" charset="0"/>
            </a:endParaRPr>
          </a:p>
        </p:txBody>
      </p:sp>
      <p:pic>
        <p:nvPicPr>
          <p:cNvPr id="2" name="Afbeelding 1">
            <a:extLst>
              <a:ext uri="{FF2B5EF4-FFF2-40B4-BE49-F238E27FC236}">
                <a16:creationId xmlns:a16="http://schemas.microsoft.com/office/drawing/2014/main" id="{16A65438-8829-E0F0-C12D-8FC1246E2E4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3203848" y="5555160"/>
            <a:ext cx="2746684" cy="1036152"/>
          </a:xfrm>
          <a:prstGeom prst="rect">
            <a:avLst/>
          </a:prstGeom>
        </p:spPr>
      </p:pic>
      <p:sp>
        <p:nvSpPr>
          <p:cNvPr id="10" name="Tekstvak 9">
            <a:extLst>
              <a:ext uri="{FF2B5EF4-FFF2-40B4-BE49-F238E27FC236}">
                <a16:creationId xmlns:a16="http://schemas.microsoft.com/office/drawing/2014/main" id="{019369F4-8182-2A6B-1A7E-81B225999E38}"/>
              </a:ext>
            </a:extLst>
          </p:cNvPr>
          <p:cNvSpPr txBox="1"/>
          <p:nvPr/>
        </p:nvSpPr>
        <p:spPr>
          <a:xfrm>
            <a:off x="251520" y="908720"/>
            <a:ext cx="2008883" cy="369332"/>
          </a:xfrm>
          <a:prstGeom prst="rect">
            <a:avLst/>
          </a:prstGeom>
          <a:noFill/>
        </p:spPr>
        <p:txBody>
          <a:bodyPr wrap="none" rtlCol="0">
            <a:spAutoFit/>
          </a:bodyPr>
          <a:lstStyle/>
          <a:p>
            <a:r>
              <a:rPr lang="nl-NL" b="1" u="sng" dirty="0">
                <a:latin typeface="Daytona" panose="020B0604030500040204" pitchFamily="34" charset="0"/>
              </a:rPr>
              <a:t>FORMULIEREN:</a:t>
            </a:r>
            <a:endParaRPr lang="nl-BE" b="1" u="sng" dirty="0">
              <a:latin typeface="Daytona" panose="020B0604030500040204" pitchFamily="34" charset="0"/>
            </a:endParaRPr>
          </a:p>
        </p:txBody>
      </p:sp>
      <p:sp>
        <p:nvSpPr>
          <p:cNvPr id="9" name="Tekstvak 8">
            <a:extLst>
              <a:ext uri="{FF2B5EF4-FFF2-40B4-BE49-F238E27FC236}">
                <a16:creationId xmlns:a16="http://schemas.microsoft.com/office/drawing/2014/main" id="{C8F18122-4DB1-4155-6900-4CDE557F6578}"/>
              </a:ext>
            </a:extLst>
          </p:cNvPr>
          <p:cNvSpPr txBox="1"/>
          <p:nvPr/>
        </p:nvSpPr>
        <p:spPr>
          <a:xfrm>
            <a:off x="1187624" y="4677266"/>
            <a:ext cx="6768752" cy="646331"/>
          </a:xfrm>
          <a:prstGeom prst="rect">
            <a:avLst/>
          </a:prstGeom>
          <a:noFill/>
        </p:spPr>
        <p:txBody>
          <a:bodyPr wrap="square">
            <a:spAutoFit/>
          </a:bodyPr>
          <a:lstStyle/>
          <a:p>
            <a:pPr algn="ctr"/>
            <a:r>
              <a:rPr lang="nl-BE" b="1" dirty="0">
                <a:solidFill>
                  <a:srgbClr val="B00000"/>
                </a:solidFill>
                <a:latin typeface="Daytona" panose="020B0604030500040204" pitchFamily="34" charset="0"/>
              </a:rPr>
              <a:t>Volledig overzicht op :</a:t>
            </a:r>
          </a:p>
          <a:p>
            <a:pPr algn="ctr"/>
            <a:r>
              <a:rPr lang="nl-BE" b="1" dirty="0">
                <a:solidFill>
                  <a:srgbClr val="B00000"/>
                </a:solidFill>
                <a:latin typeface="Daytona" panose="020B0604030500040204" pitchFamily="34" charset="0"/>
              </a:rPr>
              <a:t>https://antwerpsedartsorganisatie.be/formulieren</a:t>
            </a:r>
          </a:p>
        </p:txBody>
      </p:sp>
      <p:sp>
        <p:nvSpPr>
          <p:cNvPr id="3" name="Tekstvak 2">
            <a:extLst>
              <a:ext uri="{FF2B5EF4-FFF2-40B4-BE49-F238E27FC236}">
                <a16:creationId xmlns:a16="http://schemas.microsoft.com/office/drawing/2014/main" id="{AC7ADF77-1B6A-93AA-4D2F-00155E07AD5F}"/>
              </a:ext>
            </a:extLst>
          </p:cNvPr>
          <p:cNvSpPr txBox="1"/>
          <p:nvPr/>
        </p:nvSpPr>
        <p:spPr>
          <a:xfrm>
            <a:off x="230731" y="1458419"/>
            <a:ext cx="5383205" cy="1107996"/>
          </a:xfrm>
          <a:prstGeom prst="rect">
            <a:avLst/>
          </a:prstGeom>
          <a:noFill/>
        </p:spPr>
        <p:txBody>
          <a:bodyPr wrap="none" rtlCol="0">
            <a:spAutoFit/>
          </a:bodyPr>
          <a:lstStyle/>
          <a:p>
            <a:pPr marL="342900" indent="-342900">
              <a:buAutoNum type="arabicPeriod"/>
            </a:pPr>
            <a:r>
              <a:rPr lang="nl-NL" u="sng" dirty="0">
                <a:latin typeface="Daytona" panose="020B0604030500040204" pitchFamily="34" charset="0"/>
              </a:rPr>
              <a:t>Inschrijvingsformulier aansluiting bij club</a:t>
            </a:r>
            <a:br>
              <a:rPr lang="nl-NL" u="sng" dirty="0">
                <a:solidFill>
                  <a:srgbClr val="002060"/>
                </a:solidFill>
                <a:latin typeface="Daytona" panose="020B0604030500040204" pitchFamily="34" charset="0"/>
              </a:rPr>
            </a:br>
            <a:r>
              <a:rPr lang="nl-NL" sz="1600" dirty="0">
                <a:solidFill>
                  <a:srgbClr val="002060"/>
                </a:solidFill>
                <a:latin typeface="Daytona" panose="020B0604030500040204" pitchFamily="34" charset="0"/>
              </a:rPr>
              <a:t>Binding tussen een lid en de club</a:t>
            </a:r>
            <a:br>
              <a:rPr lang="nl-NL" sz="1600" dirty="0">
                <a:solidFill>
                  <a:srgbClr val="002060"/>
                </a:solidFill>
                <a:latin typeface="Daytona" panose="020B0604030500040204" pitchFamily="34" charset="0"/>
              </a:rPr>
            </a:br>
            <a:r>
              <a:rPr lang="nl-NL" sz="1600" dirty="0">
                <a:solidFill>
                  <a:srgbClr val="002060"/>
                </a:solidFill>
                <a:latin typeface="Daytona" panose="020B0604030500040204" pitchFamily="34" charset="0"/>
              </a:rPr>
              <a:t>Voor een periode van 1 seizoen</a:t>
            </a:r>
            <a:br>
              <a:rPr lang="nl-NL" sz="1600" dirty="0">
                <a:solidFill>
                  <a:srgbClr val="002060"/>
                </a:solidFill>
                <a:latin typeface="Daytona" panose="020B0604030500040204" pitchFamily="34" charset="0"/>
              </a:rPr>
            </a:br>
            <a:r>
              <a:rPr lang="nl-NL" sz="1600" dirty="0">
                <a:solidFill>
                  <a:srgbClr val="002060"/>
                </a:solidFill>
                <a:latin typeface="Daytona" panose="020B0604030500040204" pitchFamily="34" charset="0"/>
              </a:rPr>
              <a:t>Akkoord reglementen ADO</a:t>
            </a:r>
            <a:endParaRPr lang="nl-BE" dirty="0">
              <a:solidFill>
                <a:srgbClr val="002060"/>
              </a:solidFill>
              <a:latin typeface="Daytona" panose="020B0604030500040204" pitchFamily="34" charset="0"/>
            </a:endParaRPr>
          </a:p>
        </p:txBody>
      </p:sp>
      <p:sp>
        <p:nvSpPr>
          <p:cNvPr id="4" name="Tekstvak 3">
            <a:extLst>
              <a:ext uri="{FF2B5EF4-FFF2-40B4-BE49-F238E27FC236}">
                <a16:creationId xmlns:a16="http://schemas.microsoft.com/office/drawing/2014/main" id="{629A8D6B-D3BF-D0A0-8481-9F21DAC38DC0}"/>
              </a:ext>
            </a:extLst>
          </p:cNvPr>
          <p:cNvSpPr txBox="1"/>
          <p:nvPr/>
        </p:nvSpPr>
        <p:spPr>
          <a:xfrm>
            <a:off x="235536" y="2636912"/>
            <a:ext cx="6732933" cy="646331"/>
          </a:xfrm>
          <a:prstGeom prst="rect">
            <a:avLst/>
          </a:prstGeom>
          <a:noFill/>
        </p:spPr>
        <p:txBody>
          <a:bodyPr wrap="none" rtlCol="0">
            <a:spAutoFit/>
          </a:bodyPr>
          <a:lstStyle/>
          <a:p>
            <a:r>
              <a:rPr lang="nl-NL" dirty="0">
                <a:latin typeface="Daytona" panose="020B0604030500040204" pitchFamily="34" charset="0"/>
              </a:rPr>
              <a:t>2.</a:t>
            </a:r>
            <a:r>
              <a:rPr lang="nl-NL" dirty="0">
                <a:solidFill>
                  <a:srgbClr val="002060"/>
                </a:solidFill>
                <a:latin typeface="Daytona" panose="020B0604030500040204" pitchFamily="34" charset="0"/>
              </a:rPr>
              <a:t> </a:t>
            </a:r>
            <a:r>
              <a:rPr lang="nl-NL" u="sng" dirty="0">
                <a:latin typeface="Daytona" panose="020B0604030500040204" pitchFamily="34" charset="0"/>
              </a:rPr>
              <a:t>Formulier toelating -18 jarigen</a:t>
            </a:r>
            <a:br>
              <a:rPr lang="nl-NL" u="sng" dirty="0">
                <a:latin typeface="Daytona" panose="020B0604030500040204" pitchFamily="34" charset="0"/>
              </a:rPr>
            </a:br>
            <a:r>
              <a:rPr lang="nl-NL" dirty="0">
                <a:latin typeface="Daytona" panose="020B0604030500040204" pitchFamily="34" charset="0"/>
              </a:rPr>
              <a:t>    </a:t>
            </a:r>
            <a:r>
              <a:rPr lang="nl-NL" dirty="0">
                <a:solidFill>
                  <a:srgbClr val="002060"/>
                </a:solidFill>
                <a:latin typeface="Daytona" panose="020B0604030500040204" pitchFamily="34" charset="0"/>
              </a:rPr>
              <a:t>Verplicht in te vullen door de ouders of wettelijke voogd</a:t>
            </a:r>
            <a:endParaRPr lang="nl-BE" u="sng" dirty="0">
              <a:solidFill>
                <a:srgbClr val="002060"/>
              </a:solidFill>
              <a:latin typeface="Daytona" panose="020B0604030500040204" pitchFamily="34" charset="0"/>
            </a:endParaRPr>
          </a:p>
        </p:txBody>
      </p:sp>
      <p:sp>
        <p:nvSpPr>
          <p:cNvPr id="6" name="Tekstvak 5">
            <a:extLst>
              <a:ext uri="{FF2B5EF4-FFF2-40B4-BE49-F238E27FC236}">
                <a16:creationId xmlns:a16="http://schemas.microsoft.com/office/drawing/2014/main" id="{B6C3C68F-189C-1DEB-B491-544731C6CEC8}"/>
              </a:ext>
            </a:extLst>
          </p:cNvPr>
          <p:cNvSpPr txBox="1"/>
          <p:nvPr/>
        </p:nvSpPr>
        <p:spPr>
          <a:xfrm>
            <a:off x="235535" y="3514806"/>
            <a:ext cx="8380820" cy="646331"/>
          </a:xfrm>
          <a:prstGeom prst="rect">
            <a:avLst/>
          </a:prstGeom>
          <a:noFill/>
        </p:spPr>
        <p:txBody>
          <a:bodyPr wrap="none" rtlCol="0">
            <a:spAutoFit/>
          </a:bodyPr>
          <a:lstStyle/>
          <a:p>
            <a:r>
              <a:rPr lang="nl-NL" dirty="0">
                <a:latin typeface="Daytona" panose="020B0604030500040204" pitchFamily="34" charset="0"/>
              </a:rPr>
              <a:t>3. </a:t>
            </a:r>
            <a:r>
              <a:rPr lang="nl-NL" u="sng" dirty="0">
                <a:latin typeface="Daytona" panose="020B0604030500040204" pitchFamily="34" charset="0"/>
              </a:rPr>
              <a:t>Blanco Wedstrijdblad</a:t>
            </a:r>
            <a:br>
              <a:rPr lang="nl-NL" u="sng" dirty="0">
                <a:latin typeface="Daytona" panose="020B0604030500040204" pitchFamily="34" charset="0"/>
              </a:rPr>
            </a:br>
            <a:r>
              <a:rPr lang="nl-NL" dirty="0">
                <a:latin typeface="Daytona" panose="020B0604030500040204" pitchFamily="34" charset="0"/>
              </a:rPr>
              <a:t>    </a:t>
            </a:r>
            <a:r>
              <a:rPr lang="nl-NL" dirty="0">
                <a:solidFill>
                  <a:srgbClr val="002060"/>
                </a:solidFill>
                <a:latin typeface="Daytona" panose="020B0604030500040204" pitchFamily="34" charset="0"/>
              </a:rPr>
              <a:t>Kan gebruikt worden tijdens competitiewedstrijd om uitslag te noteren</a:t>
            </a:r>
            <a:endParaRPr lang="nl-BE" u="sng" dirty="0">
              <a:solidFill>
                <a:srgbClr val="002060"/>
              </a:solidFill>
              <a:latin typeface="Daytona" panose="020B0604030500040204" pitchFamily="34" charset="0"/>
            </a:endParaRPr>
          </a:p>
        </p:txBody>
      </p:sp>
    </p:spTree>
    <p:extLst>
      <p:ext uri="{BB962C8B-B14F-4D97-AF65-F5344CB8AC3E}">
        <p14:creationId xmlns:p14="http://schemas.microsoft.com/office/powerpoint/2010/main" val="2244781092"/>
      </p:ext>
    </p:extLst>
  </p:cSld>
  <p:clrMapOvr>
    <a:masterClrMapping/>
  </p:clrMapOvr>
  <mc:AlternateContent xmlns:mc="http://schemas.openxmlformats.org/markup-compatibility/2006" xmlns:p14="http://schemas.microsoft.com/office/powerpoint/2010/main">
    <mc:Choice Requires="p14">
      <p:transition spd="slow" p14:dur="1250">
        <p:wheel spokes="1"/>
      </p:transition>
    </mc:Choice>
    <mc:Fallback xmlns="">
      <p:transition spd="slow">
        <p:wheel spokes="1"/>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1000"/>
                                        <p:tgtEl>
                                          <p:spTgt spid="9"/>
                                        </p:tgtEl>
                                      </p:cBhvr>
                                    </p:animEffect>
                                    <p:anim calcmode="lin" valueType="num">
                                      <p:cBhvr>
                                        <p:cTn id="23" dur="1000" fill="hold"/>
                                        <p:tgtEl>
                                          <p:spTgt spid="9"/>
                                        </p:tgtEl>
                                        <p:attrNameLst>
                                          <p:attrName>ppt_x</p:attrName>
                                        </p:attrNameLst>
                                      </p:cBhvr>
                                      <p:tavLst>
                                        <p:tav tm="0">
                                          <p:val>
                                            <p:strVal val="#ppt_x"/>
                                          </p:val>
                                        </p:tav>
                                        <p:tav tm="100000">
                                          <p:val>
                                            <p:strVal val="#ppt_x"/>
                                          </p:val>
                                        </p:tav>
                                      </p:tavLst>
                                    </p:anim>
                                    <p:anim calcmode="lin" valueType="num">
                                      <p:cBhvr>
                                        <p:cTn id="2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 grpId="0"/>
      <p:bldP spid="4" grpId="0"/>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hthoek 6">
            <a:extLst>
              <a:ext uri="{FF2B5EF4-FFF2-40B4-BE49-F238E27FC236}">
                <a16:creationId xmlns:a16="http://schemas.microsoft.com/office/drawing/2014/main" id="{B83D03D8-5133-42FE-BFA3-7FE9CEA9DB0F}"/>
              </a:ext>
            </a:extLst>
          </p:cNvPr>
          <p:cNvSpPr/>
          <p:nvPr/>
        </p:nvSpPr>
        <p:spPr>
          <a:xfrm>
            <a:off x="251520" y="266688"/>
            <a:ext cx="8136904" cy="461665"/>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nl-NL" sz="2400" b="1" u="sng" spc="50" dirty="0">
                <a:ln w="11430"/>
                <a:solidFill>
                  <a:srgbClr val="FF0000"/>
                </a:solidFill>
                <a:effectLst>
                  <a:outerShdw blurRad="76200" dist="50800" dir="5400000" algn="tl" rotWithShape="0">
                    <a:srgbClr val="000000">
                      <a:alpha val="65000"/>
                    </a:srgbClr>
                  </a:outerShdw>
                </a:effectLst>
                <a:latin typeface="Daytona" panose="020B0604030500040204" pitchFamily="34" charset="0"/>
              </a:rPr>
              <a:t>6. COMPETITIE : TOELICHTING &amp; WIJZIGINGEN</a:t>
            </a:r>
            <a:endParaRPr lang="nl-NL" sz="2400" b="1" cap="none" spc="50" dirty="0">
              <a:ln w="11430"/>
              <a:solidFill>
                <a:srgbClr val="FF0000"/>
              </a:solidFill>
              <a:effectLst>
                <a:outerShdw blurRad="76200" dist="50800" dir="5400000" algn="tl" rotWithShape="0">
                  <a:srgbClr val="000000">
                    <a:alpha val="65000"/>
                  </a:srgbClr>
                </a:outerShdw>
              </a:effectLst>
              <a:latin typeface="Daytona" panose="020B0604030500040204" pitchFamily="34" charset="0"/>
            </a:endParaRPr>
          </a:p>
        </p:txBody>
      </p:sp>
      <p:sp>
        <p:nvSpPr>
          <p:cNvPr id="22" name="Rectangle 1">
            <a:extLst>
              <a:ext uri="{FF2B5EF4-FFF2-40B4-BE49-F238E27FC236}">
                <a16:creationId xmlns:a16="http://schemas.microsoft.com/office/drawing/2014/main" id="{F211D73D-20CE-47CF-A22D-3CD1FDA80085}"/>
              </a:ext>
            </a:extLst>
          </p:cNvPr>
          <p:cNvSpPr>
            <a:spLocks noChangeArrowheads="1"/>
          </p:cNvSpPr>
          <p:nvPr/>
        </p:nvSpPr>
        <p:spPr bwMode="auto">
          <a:xfrm>
            <a:off x="6221667" y="1988364"/>
            <a:ext cx="90630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nl-BE" altLang="nl-BE" sz="1800" b="0" i="0" u="none" strike="noStrike" cap="none" normalizeH="0" baseline="0">
                <a:ln>
                  <a:noFill/>
                </a:ln>
                <a:solidFill>
                  <a:srgbClr val="000000"/>
                </a:solidFill>
                <a:effectLst/>
                <a:latin typeface="One Montserrat"/>
              </a:rPr>
            </a:br>
            <a:endParaRPr kumimoji="0" lang="nl-BE" altLang="nl-BE" sz="1800" b="0" i="0" u="none" strike="noStrike" cap="none" normalizeH="0" baseline="0">
              <a:ln>
                <a:noFill/>
              </a:ln>
              <a:solidFill>
                <a:schemeClr val="tx1"/>
              </a:solidFill>
              <a:effectLst/>
              <a:latin typeface="Arial" panose="020B0604020202020204" pitchFamily="34" charset="0"/>
            </a:endParaRPr>
          </a:p>
        </p:txBody>
      </p:sp>
      <p:pic>
        <p:nvPicPr>
          <p:cNvPr id="2" name="Afbeelding 1">
            <a:extLst>
              <a:ext uri="{FF2B5EF4-FFF2-40B4-BE49-F238E27FC236}">
                <a16:creationId xmlns:a16="http://schemas.microsoft.com/office/drawing/2014/main" id="{16A65438-8829-E0F0-C12D-8FC1246E2E4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3203848" y="5555160"/>
            <a:ext cx="2746684" cy="1036152"/>
          </a:xfrm>
          <a:prstGeom prst="rect">
            <a:avLst/>
          </a:prstGeom>
        </p:spPr>
      </p:pic>
      <p:sp>
        <p:nvSpPr>
          <p:cNvPr id="10" name="Tekstvak 9">
            <a:extLst>
              <a:ext uri="{FF2B5EF4-FFF2-40B4-BE49-F238E27FC236}">
                <a16:creationId xmlns:a16="http://schemas.microsoft.com/office/drawing/2014/main" id="{019369F4-8182-2A6B-1A7E-81B225999E38}"/>
              </a:ext>
            </a:extLst>
          </p:cNvPr>
          <p:cNvSpPr txBox="1"/>
          <p:nvPr/>
        </p:nvSpPr>
        <p:spPr>
          <a:xfrm>
            <a:off x="251520" y="908720"/>
            <a:ext cx="5295039" cy="369332"/>
          </a:xfrm>
          <a:prstGeom prst="rect">
            <a:avLst/>
          </a:prstGeom>
          <a:noFill/>
        </p:spPr>
        <p:txBody>
          <a:bodyPr wrap="none" rtlCol="0">
            <a:spAutoFit/>
          </a:bodyPr>
          <a:lstStyle/>
          <a:p>
            <a:r>
              <a:rPr lang="nl-NL" b="1" u="sng" dirty="0">
                <a:latin typeface="Daytona" panose="020B0604030500040204" pitchFamily="34" charset="0"/>
              </a:rPr>
              <a:t>INDIENEN KLACHT ONREGELMATIGHEDEN:</a:t>
            </a:r>
            <a:endParaRPr lang="nl-BE" b="1" u="sng" dirty="0">
              <a:latin typeface="Daytona" panose="020B0604030500040204" pitchFamily="34" charset="0"/>
            </a:endParaRPr>
          </a:p>
        </p:txBody>
      </p:sp>
      <p:sp>
        <p:nvSpPr>
          <p:cNvPr id="8" name="Tekstvak 7">
            <a:extLst>
              <a:ext uri="{FF2B5EF4-FFF2-40B4-BE49-F238E27FC236}">
                <a16:creationId xmlns:a16="http://schemas.microsoft.com/office/drawing/2014/main" id="{458FEBAF-8151-7D45-B1E8-D43FEB2A0A13}"/>
              </a:ext>
            </a:extLst>
          </p:cNvPr>
          <p:cNvSpPr txBox="1"/>
          <p:nvPr/>
        </p:nvSpPr>
        <p:spPr>
          <a:xfrm>
            <a:off x="251520" y="1278052"/>
            <a:ext cx="8424936" cy="830997"/>
          </a:xfrm>
          <a:prstGeom prst="rect">
            <a:avLst/>
          </a:prstGeom>
          <a:noFill/>
        </p:spPr>
        <p:txBody>
          <a:bodyPr wrap="square">
            <a:spAutoFit/>
          </a:bodyPr>
          <a:lstStyle/>
          <a:p>
            <a:r>
              <a:rPr lang="nl-NL" sz="1600" dirty="0">
                <a:solidFill>
                  <a:srgbClr val="002060"/>
                </a:solidFill>
                <a:latin typeface="Daytona" panose="020B0604030500040204" pitchFamily="34" charset="0"/>
              </a:rPr>
              <a:t>In geval van gelijk welke klacht of opmerking in verband met een wedstrijd, is de klager verplicht binnen de 7 dagen zijn klacht, schriftelijk (mail) te doen toekomen bij het bestuur.  </a:t>
            </a:r>
            <a:r>
              <a:rPr lang="nl-BE" sz="1600" dirty="0">
                <a:solidFill>
                  <a:srgbClr val="B00000"/>
                </a:solidFill>
                <a:latin typeface="Daytona" panose="020B0604030500040204" pitchFamily="34" charset="0"/>
                <a:hlinkClick r:id="rId4">
                  <a:extLst>
                    <a:ext uri="{A12FA001-AC4F-418D-AE19-62706E023703}">
                      <ahyp:hlinkClr xmlns:ahyp="http://schemas.microsoft.com/office/drawing/2018/hyperlinkcolor" val="tx"/>
                    </a:ext>
                  </a:extLst>
                </a:hlinkClick>
              </a:rPr>
              <a:t>bestuur@antwerpsedartsorganisatie.be</a:t>
            </a:r>
            <a:endParaRPr lang="nl-NL" sz="1600" dirty="0">
              <a:solidFill>
                <a:srgbClr val="B00000"/>
              </a:solidFill>
              <a:latin typeface="Daytona" panose="020B0604030500040204" pitchFamily="34" charset="0"/>
            </a:endParaRPr>
          </a:p>
        </p:txBody>
      </p:sp>
      <p:sp>
        <p:nvSpPr>
          <p:cNvPr id="13" name="Tekstvak 12">
            <a:extLst>
              <a:ext uri="{FF2B5EF4-FFF2-40B4-BE49-F238E27FC236}">
                <a16:creationId xmlns:a16="http://schemas.microsoft.com/office/drawing/2014/main" id="{C7E93F26-BE8B-58AF-02E7-087F470F850E}"/>
              </a:ext>
            </a:extLst>
          </p:cNvPr>
          <p:cNvSpPr txBox="1"/>
          <p:nvPr/>
        </p:nvSpPr>
        <p:spPr>
          <a:xfrm>
            <a:off x="256120" y="2157641"/>
            <a:ext cx="8424936" cy="1323439"/>
          </a:xfrm>
          <a:prstGeom prst="rect">
            <a:avLst/>
          </a:prstGeom>
          <a:noFill/>
        </p:spPr>
        <p:txBody>
          <a:bodyPr wrap="square">
            <a:spAutoFit/>
          </a:bodyPr>
          <a:lstStyle/>
          <a:p>
            <a:r>
              <a:rPr lang="nl-BE" sz="1600" dirty="0">
                <a:solidFill>
                  <a:srgbClr val="002060"/>
                </a:solidFill>
                <a:latin typeface="Daytona" panose="020B0604030500040204" pitchFamily="34" charset="0"/>
              </a:rPr>
              <a:t>Klacht wordt behandeld door de arbitragecommissie</a:t>
            </a:r>
            <a:br>
              <a:rPr lang="nl-BE" sz="1600" dirty="0">
                <a:solidFill>
                  <a:srgbClr val="002060"/>
                </a:solidFill>
                <a:latin typeface="Daytona" panose="020B0604030500040204" pitchFamily="34" charset="0"/>
              </a:rPr>
            </a:br>
            <a:r>
              <a:rPr lang="nl-BE" sz="1600" dirty="0">
                <a:solidFill>
                  <a:srgbClr val="002060"/>
                </a:solidFill>
                <a:latin typeface="Daytona" panose="020B0604030500040204" pitchFamily="34" charset="0"/>
              </a:rPr>
              <a:t>(bestuur + 2 onafhankelijke leden)</a:t>
            </a:r>
          </a:p>
          <a:p>
            <a:endParaRPr lang="nl-BE" sz="1600" dirty="0">
              <a:solidFill>
                <a:srgbClr val="002060"/>
              </a:solidFill>
              <a:latin typeface="Daytona" panose="020B0604030500040204" pitchFamily="34" charset="0"/>
            </a:endParaRPr>
          </a:p>
          <a:p>
            <a:r>
              <a:rPr lang="nl-BE" sz="1600" dirty="0">
                <a:solidFill>
                  <a:srgbClr val="002060"/>
                </a:solidFill>
                <a:latin typeface="Daytona" panose="020B0604030500040204" pitchFamily="34" charset="0"/>
              </a:rPr>
              <a:t>De AC kan beslissen om alle partijen uit te nodigen op een aparte vergadering om alle partijen te horen en de zaak verder af te handelen.</a:t>
            </a:r>
          </a:p>
        </p:txBody>
      </p:sp>
      <p:sp>
        <p:nvSpPr>
          <p:cNvPr id="15" name="Tekstvak 14">
            <a:extLst>
              <a:ext uri="{FF2B5EF4-FFF2-40B4-BE49-F238E27FC236}">
                <a16:creationId xmlns:a16="http://schemas.microsoft.com/office/drawing/2014/main" id="{92509AC1-E1E8-4C4B-9673-5B0B1B7AAB97}"/>
              </a:ext>
            </a:extLst>
          </p:cNvPr>
          <p:cNvSpPr txBox="1"/>
          <p:nvPr/>
        </p:nvSpPr>
        <p:spPr>
          <a:xfrm>
            <a:off x="395536" y="3764154"/>
            <a:ext cx="8136904" cy="1077218"/>
          </a:xfrm>
          <a:prstGeom prst="rect">
            <a:avLst/>
          </a:prstGeom>
          <a:noFill/>
        </p:spPr>
        <p:txBody>
          <a:bodyPr wrap="square">
            <a:spAutoFit/>
          </a:bodyPr>
          <a:lstStyle/>
          <a:p>
            <a:pPr algn="ctr"/>
            <a:r>
              <a:rPr lang="nl-BE" sz="1600" u="sng" dirty="0">
                <a:solidFill>
                  <a:srgbClr val="002060"/>
                </a:solidFill>
                <a:latin typeface="Daytona" panose="020B0604030500040204" pitchFamily="34" charset="0"/>
              </a:rPr>
              <a:t>Huidige onafhankelijke leden :</a:t>
            </a:r>
            <a:br>
              <a:rPr lang="nl-BE" sz="1600" u="sng" dirty="0">
                <a:solidFill>
                  <a:srgbClr val="002060"/>
                </a:solidFill>
                <a:latin typeface="Daytona" panose="020B0604030500040204" pitchFamily="34" charset="0"/>
              </a:rPr>
            </a:br>
            <a:br>
              <a:rPr lang="nl-BE" sz="1600" dirty="0">
                <a:solidFill>
                  <a:srgbClr val="002060"/>
                </a:solidFill>
                <a:latin typeface="Daytona" panose="020B0604030500040204" pitchFamily="34" charset="0"/>
              </a:rPr>
            </a:br>
            <a:r>
              <a:rPr lang="nl-BE" sz="1600" dirty="0">
                <a:solidFill>
                  <a:srgbClr val="002060"/>
                </a:solidFill>
                <a:latin typeface="Daytona" panose="020B0604030500040204" pitchFamily="34" charset="0"/>
              </a:rPr>
              <a:t>Ronny Huybrechts (Oldtimers)</a:t>
            </a:r>
            <a:br>
              <a:rPr lang="nl-BE" sz="1600" dirty="0">
                <a:solidFill>
                  <a:srgbClr val="002060"/>
                </a:solidFill>
                <a:latin typeface="Daytona" panose="020B0604030500040204" pitchFamily="34" charset="0"/>
              </a:rPr>
            </a:br>
            <a:r>
              <a:rPr lang="nl-BE" sz="1600" dirty="0">
                <a:solidFill>
                  <a:srgbClr val="002060"/>
                </a:solidFill>
                <a:latin typeface="Daytona" panose="020B0604030500040204" pitchFamily="34" charset="0"/>
              </a:rPr>
              <a:t>?</a:t>
            </a:r>
          </a:p>
        </p:txBody>
      </p:sp>
      <p:sp>
        <p:nvSpPr>
          <p:cNvPr id="4" name="Tekstvak 3">
            <a:extLst>
              <a:ext uri="{FF2B5EF4-FFF2-40B4-BE49-F238E27FC236}">
                <a16:creationId xmlns:a16="http://schemas.microsoft.com/office/drawing/2014/main" id="{4F3FBB99-0CBD-B509-26BE-4E8BB125C8B5}"/>
              </a:ext>
            </a:extLst>
          </p:cNvPr>
          <p:cNvSpPr txBox="1"/>
          <p:nvPr/>
        </p:nvSpPr>
        <p:spPr>
          <a:xfrm>
            <a:off x="2168844" y="5124446"/>
            <a:ext cx="4590288" cy="646331"/>
          </a:xfrm>
          <a:prstGeom prst="rect">
            <a:avLst/>
          </a:prstGeom>
          <a:noFill/>
        </p:spPr>
        <p:txBody>
          <a:bodyPr wrap="square">
            <a:spAutoFit/>
          </a:bodyPr>
          <a:lstStyle/>
          <a:p>
            <a:pPr algn="ctr"/>
            <a:r>
              <a:rPr lang="nl-BE" b="1" dirty="0">
                <a:solidFill>
                  <a:srgbClr val="C00000"/>
                </a:solidFill>
                <a:latin typeface="Daytona" panose="020B0604030500040204" pitchFamily="34" charset="0"/>
              </a:rPr>
              <a:t>Kandidaten kunnen zich melden bij het bestuur</a:t>
            </a:r>
          </a:p>
        </p:txBody>
      </p:sp>
    </p:spTree>
    <p:extLst>
      <p:ext uri="{BB962C8B-B14F-4D97-AF65-F5344CB8AC3E}">
        <p14:creationId xmlns:p14="http://schemas.microsoft.com/office/powerpoint/2010/main" val="2364646211"/>
      </p:ext>
    </p:extLst>
  </p:cSld>
  <p:clrMapOvr>
    <a:masterClrMapping/>
  </p:clrMapOvr>
  <mc:AlternateContent xmlns:mc="http://schemas.openxmlformats.org/markup-compatibility/2006" xmlns:p14="http://schemas.microsoft.com/office/powerpoint/2010/main">
    <mc:Choice Requires="p14">
      <p:transition spd="slow" p14:dur="1250">
        <p:wheel spokes="1"/>
      </p:transition>
    </mc:Choice>
    <mc:Fallback xmlns="">
      <p:transition spd="slow">
        <p:wheel spokes="1"/>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fade">
                                      <p:cBhvr>
                                        <p:cTn id="14" dur="1000"/>
                                        <p:tgtEl>
                                          <p:spTgt spid="13"/>
                                        </p:tgtEl>
                                      </p:cBhvr>
                                    </p:animEffect>
                                    <p:anim calcmode="lin" valueType="num">
                                      <p:cBhvr>
                                        <p:cTn id="15" dur="1000" fill="hold"/>
                                        <p:tgtEl>
                                          <p:spTgt spid="13"/>
                                        </p:tgtEl>
                                        <p:attrNameLst>
                                          <p:attrName>ppt_x</p:attrName>
                                        </p:attrNameLst>
                                      </p:cBhvr>
                                      <p:tavLst>
                                        <p:tav tm="0">
                                          <p:val>
                                            <p:strVal val="#ppt_x"/>
                                          </p:val>
                                        </p:tav>
                                        <p:tav tm="100000">
                                          <p:val>
                                            <p:strVal val="#ppt_x"/>
                                          </p:val>
                                        </p:tav>
                                      </p:tavLst>
                                    </p:anim>
                                    <p:anim calcmode="lin" valueType="num">
                                      <p:cBhvr>
                                        <p:cTn id="16"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wipe(down)">
                                      <p:cBhvr>
                                        <p:cTn id="21" dur="500"/>
                                        <p:tgtEl>
                                          <p:spTgt spid="15"/>
                                        </p:tgtEl>
                                      </p:cBhvr>
                                    </p:animEffect>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grpId="0"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circle(in)">
                                      <p:cBhvr>
                                        <p:cTn id="26"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3" grpId="0"/>
      <p:bldP spid="15" grpId="0"/>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hthoek 6">
            <a:extLst>
              <a:ext uri="{FF2B5EF4-FFF2-40B4-BE49-F238E27FC236}">
                <a16:creationId xmlns:a16="http://schemas.microsoft.com/office/drawing/2014/main" id="{B83D03D8-5133-42FE-BFA3-7FE9CEA9DB0F}"/>
              </a:ext>
            </a:extLst>
          </p:cNvPr>
          <p:cNvSpPr/>
          <p:nvPr/>
        </p:nvSpPr>
        <p:spPr>
          <a:xfrm>
            <a:off x="251520" y="266688"/>
            <a:ext cx="8136904" cy="461665"/>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nl-NL" sz="2400" b="1" u="sng" spc="50" dirty="0">
                <a:ln w="11430"/>
                <a:solidFill>
                  <a:srgbClr val="FF0000"/>
                </a:solidFill>
                <a:effectLst>
                  <a:outerShdw blurRad="76200" dist="50800" dir="5400000" algn="tl" rotWithShape="0">
                    <a:srgbClr val="000000">
                      <a:alpha val="65000"/>
                    </a:srgbClr>
                  </a:outerShdw>
                </a:effectLst>
                <a:latin typeface="Daytona" panose="020B0604030500040204" pitchFamily="34" charset="0"/>
              </a:rPr>
              <a:t>6. COMPETITIE : TOELICHTING &amp; WIJZIGINGEN</a:t>
            </a:r>
            <a:endParaRPr lang="nl-NL" sz="2400" b="1" cap="none" spc="50" dirty="0">
              <a:ln w="11430"/>
              <a:solidFill>
                <a:srgbClr val="FF0000"/>
              </a:solidFill>
              <a:effectLst>
                <a:outerShdw blurRad="76200" dist="50800" dir="5400000" algn="tl" rotWithShape="0">
                  <a:srgbClr val="000000">
                    <a:alpha val="65000"/>
                  </a:srgbClr>
                </a:outerShdw>
              </a:effectLst>
              <a:latin typeface="Daytona" panose="020B0604030500040204" pitchFamily="34" charset="0"/>
            </a:endParaRPr>
          </a:p>
        </p:txBody>
      </p:sp>
      <p:sp>
        <p:nvSpPr>
          <p:cNvPr id="22" name="Rectangle 1">
            <a:extLst>
              <a:ext uri="{FF2B5EF4-FFF2-40B4-BE49-F238E27FC236}">
                <a16:creationId xmlns:a16="http://schemas.microsoft.com/office/drawing/2014/main" id="{F211D73D-20CE-47CF-A22D-3CD1FDA80085}"/>
              </a:ext>
            </a:extLst>
          </p:cNvPr>
          <p:cNvSpPr>
            <a:spLocks noChangeArrowheads="1"/>
          </p:cNvSpPr>
          <p:nvPr/>
        </p:nvSpPr>
        <p:spPr bwMode="auto">
          <a:xfrm>
            <a:off x="6221667" y="1988364"/>
            <a:ext cx="90630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nl-BE" altLang="nl-BE" sz="1800" b="0" i="0" u="none" strike="noStrike" cap="none" normalizeH="0" baseline="0">
                <a:ln>
                  <a:noFill/>
                </a:ln>
                <a:solidFill>
                  <a:srgbClr val="000000"/>
                </a:solidFill>
                <a:effectLst/>
                <a:latin typeface="One Montserrat"/>
              </a:rPr>
            </a:br>
            <a:endParaRPr kumimoji="0" lang="nl-BE" altLang="nl-BE" sz="1800" b="0" i="0" u="none" strike="noStrike" cap="none" normalizeH="0" baseline="0">
              <a:ln>
                <a:noFill/>
              </a:ln>
              <a:solidFill>
                <a:schemeClr val="tx1"/>
              </a:solidFill>
              <a:effectLst/>
              <a:latin typeface="Arial" panose="020B0604020202020204" pitchFamily="34" charset="0"/>
            </a:endParaRPr>
          </a:p>
        </p:txBody>
      </p:sp>
      <p:pic>
        <p:nvPicPr>
          <p:cNvPr id="2" name="Afbeelding 1">
            <a:extLst>
              <a:ext uri="{FF2B5EF4-FFF2-40B4-BE49-F238E27FC236}">
                <a16:creationId xmlns:a16="http://schemas.microsoft.com/office/drawing/2014/main" id="{16A65438-8829-E0F0-C12D-8FC1246E2E4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3203848" y="5555160"/>
            <a:ext cx="2746684" cy="1036152"/>
          </a:xfrm>
          <a:prstGeom prst="rect">
            <a:avLst/>
          </a:prstGeom>
        </p:spPr>
      </p:pic>
      <p:sp>
        <p:nvSpPr>
          <p:cNvPr id="10" name="Tekstvak 9">
            <a:extLst>
              <a:ext uri="{FF2B5EF4-FFF2-40B4-BE49-F238E27FC236}">
                <a16:creationId xmlns:a16="http://schemas.microsoft.com/office/drawing/2014/main" id="{019369F4-8182-2A6B-1A7E-81B225999E38}"/>
              </a:ext>
            </a:extLst>
          </p:cNvPr>
          <p:cNvSpPr txBox="1"/>
          <p:nvPr/>
        </p:nvSpPr>
        <p:spPr>
          <a:xfrm>
            <a:off x="251520" y="908720"/>
            <a:ext cx="2416046" cy="369332"/>
          </a:xfrm>
          <a:prstGeom prst="rect">
            <a:avLst/>
          </a:prstGeom>
          <a:noFill/>
        </p:spPr>
        <p:txBody>
          <a:bodyPr wrap="none" rtlCol="0">
            <a:spAutoFit/>
          </a:bodyPr>
          <a:lstStyle/>
          <a:p>
            <a:r>
              <a:rPr lang="nl-NL" b="1" u="sng" dirty="0">
                <a:latin typeface="Daytona" panose="020B0604030500040204" pitchFamily="34" charset="0"/>
              </a:rPr>
              <a:t>STIJGEN &amp; DALEN:</a:t>
            </a:r>
            <a:endParaRPr lang="nl-BE" b="1" u="sng" dirty="0">
              <a:latin typeface="Daytona" panose="020B0604030500040204" pitchFamily="34" charset="0"/>
            </a:endParaRPr>
          </a:p>
        </p:txBody>
      </p:sp>
      <p:graphicFrame>
        <p:nvGraphicFramePr>
          <p:cNvPr id="3" name="Tabel 2">
            <a:extLst>
              <a:ext uri="{FF2B5EF4-FFF2-40B4-BE49-F238E27FC236}">
                <a16:creationId xmlns:a16="http://schemas.microsoft.com/office/drawing/2014/main" id="{DEBC1D78-3ABC-BFA9-819E-0AABE5935B8D}"/>
              </a:ext>
            </a:extLst>
          </p:cNvPr>
          <p:cNvGraphicFramePr>
            <a:graphicFrameLocks noGrp="1"/>
          </p:cNvGraphicFramePr>
          <p:nvPr>
            <p:extLst>
              <p:ext uri="{D42A27DB-BD31-4B8C-83A1-F6EECF244321}">
                <p14:modId xmlns:p14="http://schemas.microsoft.com/office/powerpoint/2010/main" val="2020441962"/>
              </p:ext>
            </p:extLst>
          </p:nvPr>
        </p:nvGraphicFramePr>
        <p:xfrm>
          <a:off x="395536" y="1434427"/>
          <a:ext cx="5256584" cy="4150068"/>
        </p:xfrm>
        <a:graphic>
          <a:graphicData uri="http://schemas.openxmlformats.org/drawingml/2006/table">
            <a:tbl>
              <a:tblPr/>
              <a:tblGrid>
                <a:gridCol w="1997474">
                  <a:extLst>
                    <a:ext uri="{9D8B030D-6E8A-4147-A177-3AD203B41FA5}">
                      <a16:colId xmlns:a16="http://schemas.microsoft.com/office/drawing/2014/main" val="2003007971"/>
                    </a:ext>
                  </a:extLst>
                </a:gridCol>
                <a:gridCol w="1787213">
                  <a:extLst>
                    <a:ext uri="{9D8B030D-6E8A-4147-A177-3AD203B41FA5}">
                      <a16:colId xmlns:a16="http://schemas.microsoft.com/office/drawing/2014/main" val="1704611643"/>
                    </a:ext>
                  </a:extLst>
                </a:gridCol>
                <a:gridCol w="1471897">
                  <a:extLst>
                    <a:ext uri="{9D8B030D-6E8A-4147-A177-3AD203B41FA5}">
                      <a16:colId xmlns:a16="http://schemas.microsoft.com/office/drawing/2014/main" val="3934352909"/>
                    </a:ext>
                  </a:extLst>
                </a:gridCol>
              </a:tblGrid>
              <a:tr h="341733">
                <a:tc>
                  <a:txBody>
                    <a:bodyPr/>
                    <a:lstStyle/>
                    <a:p>
                      <a:pPr algn="ctr" fontAlgn="ctr"/>
                      <a:r>
                        <a:rPr lang="nl-BE" b="0" i="0" u="none" strike="noStrike" dirty="0">
                          <a:solidFill>
                            <a:srgbClr val="FFFFFF"/>
                          </a:solidFill>
                          <a:effectLst/>
                          <a:latin typeface="Daytona" panose="020B0604030500040204" pitchFamily="34" charset="0"/>
                        </a:rPr>
                        <a:t>REEKS</a:t>
                      </a:r>
                    </a:p>
                  </a:txBody>
                  <a:tcPr marL="28575" marR="28575" marT="28575" marB="28575" anchor="ctr">
                    <a:lnL w="9525" cap="flat" cmpd="sng" algn="ctr">
                      <a:solidFill>
                        <a:srgbClr val="FFC44A"/>
                      </a:solidFill>
                      <a:prstDash val="solid"/>
                      <a:round/>
                      <a:headEnd type="none" w="med" len="med"/>
                      <a:tailEnd type="none" w="med" len="med"/>
                    </a:lnL>
                    <a:lnR w="9525" cap="flat" cmpd="sng" algn="ctr">
                      <a:solidFill>
                        <a:srgbClr val="FFC44A"/>
                      </a:solidFill>
                      <a:prstDash val="solid"/>
                      <a:round/>
                      <a:headEnd type="none" w="med" len="med"/>
                      <a:tailEnd type="none" w="med" len="med"/>
                    </a:lnR>
                    <a:lnT w="9525" cap="flat" cmpd="sng" algn="ctr">
                      <a:solidFill>
                        <a:srgbClr val="FFC44A"/>
                      </a:solidFill>
                      <a:prstDash val="solid"/>
                      <a:round/>
                      <a:headEnd type="none" w="med" len="med"/>
                      <a:tailEnd type="none" w="med" len="med"/>
                    </a:lnT>
                    <a:lnB w="9525" cap="flat" cmpd="sng" algn="ctr">
                      <a:solidFill>
                        <a:srgbClr val="FFC44A"/>
                      </a:solidFill>
                      <a:prstDash val="solid"/>
                      <a:round/>
                      <a:headEnd type="none" w="med" len="med"/>
                      <a:tailEnd type="none" w="med" len="med"/>
                    </a:lnB>
                    <a:solidFill>
                      <a:srgbClr val="000000"/>
                    </a:solidFill>
                  </a:tcPr>
                </a:tc>
                <a:tc>
                  <a:txBody>
                    <a:bodyPr/>
                    <a:lstStyle/>
                    <a:p>
                      <a:pPr algn="ctr" fontAlgn="ctr"/>
                      <a:r>
                        <a:rPr lang="nl-BE" b="0" i="0" u="none" strike="noStrike" dirty="0">
                          <a:solidFill>
                            <a:srgbClr val="FFFFFF"/>
                          </a:solidFill>
                          <a:effectLst/>
                          <a:latin typeface="Daytona" panose="020B0604030500040204" pitchFamily="34" charset="0"/>
                        </a:rPr>
                        <a:t>STIJGERS</a:t>
                      </a:r>
                    </a:p>
                  </a:txBody>
                  <a:tcPr marL="28575" marR="28575" marT="28575" marB="28575" anchor="ctr">
                    <a:lnL w="9525" cap="flat" cmpd="sng" algn="ctr">
                      <a:solidFill>
                        <a:srgbClr val="FFC44A"/>
                      </a:solidFill>
                      <a:prstDash val="solid"/>
                      <a:round/>
                      <a:headEnd type="none" w="med" len="med"/>
                      <a:tailEnd type="none" w="med" len="med"/>
                    </a:lnL>
                    <a:lnR w="9525" cap="flat" cmpd="sng" algn="ctr">
                      <a:solidFill>
                        <a:srgbClr val="FFC44A"/>
                      </a:solidFill>
                      <a:prstDash val="solid"/>
                      <a:round/>
                      <a:headEnd type="none" w="med" len="med"/>
                      <a:tailEnd type="none" w="med" len="med"/>
                    </a:lnR>
                    <a:lnT w="9525" cap="flat" cmpd="sng" algn="ctr">
                      <a:solidFill>
                        <a:srgbClr val="FFC44A"/>
                      </a:solidFill>
                      <a:prstDash val="solid"/>
                      <a:round/>
                      <a:headEnd type="none" w="med" len="med"/>
                      <a:tailEnd type="none" w="med" len="med"/>
                    </a:lnT>
                    <a:lnB w="9525" cap="flat" cmpd="sng" algn="ctr">
                      <a:solidFill>
                        <a:srgbClr val="FFC44A"/>
                      </a:solidFill>
                      <a:prstDash val="solid"/>
                      <a:round/>
                      <a:headEnd type="none" w="med" len="med"/>
                      <a:tailEnd type="none" w="med" len="med"/>
                    </a:lnB>
                    <a:solidFill>
                      <a:srgbClr val="000000"/>
                    </a:solidFill>
                  </a:tcPr>
                </a:tc>
                <a:tc>
                  <a:txBody>
                    <a:bodyPr/>
                    <a:lstStyle/>
                    <a:p>
                      <a:pPr algn="ctr" fontAlgn="ctr"/>
                      <a:r>
                        <a:rPr lang="nl-BE" b="0" i="0" u="none" strike="noStrike">
                          <a:solidFill>
                            <a:srgbClr val="FFFFFF"/>
                          </a:solidFill>
                          <a:effectLst/>
                          <a:latin typeface="Daytona" panose="020B0604030500040204" pitchFamily="34" charset="0"/>
                        </a:rPr>
                        <a:t>DALERS</a:t>
                      </a:r>
                    </a:p>
                  </a:txBody>
                  <a:tcPr marL="28575" marR="28575" marT="28575" marB="28575" anchor="ctr">
                    <a:lnL w="9525" cap="flat" cmpd="sng" algn="ctr">
                      <a:solidFill>
                        <a:srgbClr val="FFC44A"/>
                      </a:solidFill>
                      <a:prstDash val="solid"/>
                      <a:round/>
                      <a:headEnd type="none" w="med" len="med"/>
                      <a:tailEnd type="none" w="med" len="med"/>
                    </a:lnL>
                    <a:lnR w="9525" cap="flat" cmpd="sng" algn="ctr">
                      <a:solidFill>
                        <a:srgbClr val="FFC44A"/>
                      </a:solidFill>
                      <a:prstDash val="solid"/>
                      <a:round/>
                      <a:headEnd type="none" w="med" len="med"/>
                      <a:tailEnd type="none" w="med" len="med"/>
                    </a:lnR>
                    <a:lnT w="9525" cap="flat" cmpd="sng" algn="ctr">
                      <a:solidFill>
                        <a:srgbClr val="FFC44A"/>
                      </a:solidFill>
                      <a:prstDash val="solid"/>
                      <a:round/>
                      <a:headEnd type="none" w="med" len="med"/>
                      <a:tailEnd type="none" w="med" len="med"/>
                    </a:lnT>
                    <a:lnB w="9525" cap="flat" cmpd="sng" algn="ctr">
                      <a:solidFill>
                        <a:srgbClr val="FFC44A"/>
                      </a:solidFill>
                      <a:prstDash val="solid"/>
                      <a:round/>
                      <a:headEnd type="none" w="med" len="med"/>
                      <a:tailEnd type="none" w="med" len="med"/>
                    </a:lnB>
                    <a:solidFill>
                      <a:srgbClr val="000000"/>
                    </a:solidFill>
                  </a:tcPr>
                </a:tc>
                <a:extLst>
                  <a:ext uri="{0D108BD9-81ED-4DB2-BD59-A6C34878D82A}">
                    <a16:rowId xmlns:a16="http://schemas.microsoft.com/office/drawing/2014/main" val="4065487794"/>
                  </a:ext>
                </a:extLst>
              </a:tr>
              <a:tr h="341733">
                <a:tc>
                  <a:txBody>
                    <a:bodyPr/>
                    <a:lstStyle/>
                    <a:p>
                      <a:pPr algn="l" fontAlgn="ctr"/>
                      <a:r>
                        <a:rPr lang="nl-BE" b="0" i="0" u="none" strike="noStrike" dirty="0">
                          <a:solidFill>
                            <a:srgbClr val="FFFFFF"/>
                          </a:solidFill>
                          <a:effectLst/>
                          <a:latin typeface="Daytona" panose="020B0604030500040204" pitchFamily="34" charset="0"/>
                        </a:rPr>
                        <a:t>ERE divisie</a:t>
                      </a:r>
                    </a:p>
                  </a:txBody>
                  <a:tcPr marL="28575" marR="28575" marT="28575" marB="28575" anchor="ctr">
                    <a:lnL w="9525" cap="flat" cmpd="sng" algn="ctr">
                      <a:solidFill>
                        <a:srgbClr val="FFC44A"/>
                      </a:solidFill>
                      <a:prstDash val="solid"/>
                      <a:round/>
                      <a:headEnd type="none" w="med" len="med"/>
                      <a:tailEnd type="none" w="med" len="med"/>
                    </a:lnL>
                    <a:lnR w="9525" cap="flat" cmpd="sng" algn="ctr">
                      <a:solidFill>
                        <a:srgbClr val="FFC44A"/>
                      </a:solidFill>
                      <a:prstDash val="solid"/>
                      <a:round/>
                      <a:headEnd type="none" w="med" len="med"/>
                      <a:tailEnd type="none" w="med" len="med"/>
                    </a:lnR>
                    <a:lnT w="9525" cap="flat" cmpd="sng" algn="ctr">
                      <a:solidFill>
                        <a:srgbClr val="FFC44A"/>
                      </a:solidFill>
                      <a:prstDash val="solid"/>
                      <a:round/>
                      <a:headEnd type="none" w="med" len="med"/>
                      <a:tailEnd type="none" w="med" len="med"/>
                    </a:lnT>
                    <a:lnB w="9525" cap="flat" cmpd="sng" algn="ctr">
                      <a:solidFill>
                        <a:srgbClr val="FFC44A"/>
                      </a:solidFill>
                      <a:prstDash val="solid"/>
                      <a:round/>
                      <a:headEnd type="none" w="med" len="med"/>
                      <a:tailEnd type="none" w="med" len="med"/>
                    </a:lnB>
                    <a:solidFill>
                      <a:srgbClr val="000000"/>
                    </a:solidFill>
                  </a:tcPr>
                </a:tc>
                <a:tc>
                  <a:txBody>
                    <a:bodyPr/>
                    <a:lstStyle/>
                    <a:p>
                      <a:pPr algn="ctr" fontAlgn="ctr"/>
                      <a:r>
                        <a:rPr lang="nl-BE" b="0" i="0" u="none" strike="noStrike">
                          <a:solidFill>
                            <a:srgbClr val="FFFFFF"/>
                          </a:solidFill>
                          <a:effectLst/>
                          <a:latin typeface="Daytona" panose="020B0604030500040204" pitchFamily="34" charset="0"/>
                        </a:rPr>
                        <a:t>-</a:t>
                      </a:r>
                    </a:p>
                  </a:txBody>
                  <a:tcPr marL="28575" marR="28575" marT="28575" marB="28575" anchor="ctr">
                    <a:lnL w="9525" cap="flat" cmpd="sng" algn="ctr">
                      <a:solidFill>
                        <a:srgbClr val="FFC44A"/>
                      </a:solidFill>
                      <a:prstDash val="solid"/>
                      <a:round/>
                      <a:headEnd type="none" w="med" len="med"/>
                      <a:tailEnd type="none" w="med" len="med"/>
                    </a:lnL>
                    <a:lnR w="9525" cap="flat" cmpd="sng" algn="ctr">
                      <a:solidFill>
                        <a:srgbClr val="FFC44A"/>
                      </a:solidFill>
                      <a:prstDash val="solid"/>
                      <a:round/>
                      <a:headEnd type="none" w="med" len="med"/>
                      <a:tailEnd type="none" w="med" len="med"/>
                    </a:lnR>
                    <a:lnT w="9525" cap="flat" cmpd="sng" algn="ctr">
                      <a:solidFill>
                        <a:srgbClr val="FFC44A"/>
                      </a:solidFill>
                      <a:prstDash val="solid"/>
                      <a:round/>
                      <a:headEnd type="none" w="med" len="med"/>
                      <a:tailEnd type="none" w="med" len="med"/>
                    </a:lnT>
                    <a:lnB w="9525" cap="flat" cmpd="sng" algn="ctr">
                      <a:solidFill>
                        <a:srgbClr val="FFC44A"/>
                      </a:solidFill>
                      <a:prstDash val="solid"/>
                      <a:round/>
                      <a:headEnd type="none" w="med" len="med"/>
                      <a:tailEnd type="none" w="med" len="med"/>
                    </a:lnB>
                    <a:solidFill>
                      <a:srgbClr val="000000"/>
                    </a:solidFill>
                  </a:tcPr>
                </a:tc>
                <a:tc>
                  <a:txBody>
                    <a:bodyPr/>
                    <a:lstStyle/>
                    <a:p>
                      <a:pPr algn="ctr" fontAlgn="ctr"/>
                      <a:r>
                        <a:rPr lang="nl-BE" b="0" i="0" u="none" strike="noStrike" dirty="0">
                          <a:solidFill>
                            <a:srgbClr val="FFFFFF"/>
                          </a:solidFill>
                          <a:effectLst/>
                          <a:latin typeface="Daytona" panose="020B0604030500040204" pitchFamily="34" charset="0"/>
                        </a:rPr>
                        <a:t>2</a:t>
                      </a:r>
                    </a:p>
                  </a:txBody>
                  <a:tcPr marL="28575" marR="28575" marT="28575" marB="28575" anchor="ctr">
                    <a:lnL w="9525" cap="flat" cmpd="sng" algn="ctr">
                      <a:solidFill>
                        <a:srgbClr val="FFC44A"/>
                      </a:solidFill>
                      <a:prstDash val="solid"/>
                      <a:round/>
                      <a:headEnd type="none" w="med" len="med"/>
                      <a:tailEnd type="none" w="med" len="med"/>
                    </a:lnL>
                    <a:lnR w="9525" cap="flat" cmpd="sng" algn="ctr">
                      <a:solidFill>
                        <a:srgbClr val="FFC44A"/>
                      </a:solidFill>
                      <a:prstDash val="solid"/>
                      <a:round/>
                      <a:headEnd type="none" w="med" len="med"/>
                      <a:tailEnd type="none" w="med" len="med"/>
                    </a:lnR>
                    <a:lnT w="9525" cap="flat" cmpd="sng" algn="ctr">
                      <a:solidFill>
                        <a:srgbClr val="FFC44A"/>
                      </a:solidFill>
                      <a:prstDash val="solid"/>
                      <a:round/>
                      <a:headEnd type="none" w="med" len="med"/>
                      <a:tailEnd type="none" w="med" len="med"/>
                    </a:lnT>
                    <a:lnB w="9525" cap="flat" cmpd="sng" algn="ctr">
                      <a:solidFill>
                        <a:srgbClr val="FFC44A"/>
                      </a:solidFill>
                      <a:prstDash val="solid"/>
                      <a:round/>
                      <a:headEnd type="none" w="med" len="med"/>
                      <a:tailEnd type="none" w="med" len="med"/>
                    </a:lnB>
                    <a:solidFill>
                      <a:srgbClr val="000000"/>
                    </a:solidFill>
                  </a:tcPr>
                </a:tc>
                <a:extLst>
                  <a:ext uri="{0D108BD9-81ED-4DB2-BD59-A6C34878D82A}">
                    <a16:rowId xmlns:a16="http://schemas.microsoft.com/office/drawing/2014/main" val="3743127989"/>
                  </a:ext>
                </a:extLst>
              </a:tr>
              <a:tr h="341733">
                <a:tc>
                  <a:txBody>
                    <a:bodyPr/>
                    <a:lstStyle/>
                    <a:p>
                      <a:pPr algn="l" fontAlgn="ctr"/>
                      <a:r>
                        <a:rPr lang="nl-BE" b="0" i="0" u="none" strike="noStrike" dirty="0">
                          <a:solidFill>
                            <a:srgbClr val="FFFFFF"/>
                          </a:solidFill>
                          <a:effectLst/>
                          <a:latin typeface="Daytona" panose="020B0604030500040204" pitchFamily="34" charset="0"/>
                        </a:rPr>
                        <a:t>1e divisie</a:t>
                      </a:r>
                    </a:p>
                  </a:txBody>
                  <a:tcPr marL="28575" marR="28575" marT="28575" marB="28575" anchor="ctr">
                    <a:lnL w="9525" cap="flat" cmpd="sng" algn="ctr">
                      <a:solidFill>
                        <a:srgbClr val="FFC44A"/>
                      </a:solidFill>
                      <a:prstDash val="solid"/>
                      <a:round/>
                      <a:headEnd type="none" w="med" len="med"/>
                      <a:tailEnd type="none" w="med" len="med"/>
                    </a:lnL>
                    <a:lnR w="9525" cap="flat" cmpd="sng" algn="ctr">
                      <a:solidFill>
                        <a:srgbClr val="FFC44A"/>
                      </a:solidFill>
                      <a:prstDash val="solid"/>
                      <a:round/>
                      <a:headEnd type="none" w="med" len="med"/>
                      <a:tailEnd type="none" w="med" len="med"/>
                    </a:lnR>
                    <a:lnT w="9525" cap="flat" cmpd="sng" algn="ctr">
                      <a:solidFill>
                        <a:srgbClr val="FFC44A"/>
                      </a:solidFill>
                      <a:prstDash val="solid"/>
                      <a:round/>
                      <a:headEnd type="none" w="med" len="med"/>
                      <a:tailEnd type="none" w="med" len="med"/>
                    </a:lnT>
                    <a:lnB w="9525" cap="flat" cmpd="sng" algn="ctr">
                      <a:solidFill>
                        <a:srgbClr val="FFC44A"/>
                      </a:solidFill>
                      <a:prstDash val="solid"/>
                      <a:round/>
                      <a:headEnd type="none" w="med" len="med"/>
                      <a:tailEnd type="none" w="med" len="med"/>
                    </a:lnB>
                    <a:solidFill>
                      <a:srgbClr val="000000"/>
                    </a:solidFill>
                  </a:tcPr>
                </a:tc>
                <a:tc>
                  <a:txBody>
                    <a:bodyPr/>
                    <a:lstStyle/>
                    <a:p>
                      <a:pPr algn="ctr" fontAlgn="ctr"/>
                      <a:r>
                        <a:rPr lang="nl-BE" b="0" i="0" u="none" strike="noStrike" dirty="0">
                          <a:solidFill>
                            <a:srgbClr val="FFFFFF"/>
                          </a:solidFill>
                          <a:effectLst/>
                          <a:latin typeface="Daytona" panose="020B0604030500040204" pitchFamily="34" charset="0"/>
                        </a:rPr>
                        <a:t>2</a:t>
                      </a:r>
                    </a:p>
                  </a:txBody>
                  <a:tcPr marL="28575" marR="28575" marT="28575" marB="28575" anchor="ctr">
                    <a:lnL w="9525" cap="flat" cmpd="sng" algn="ctr">
                      <a:solidFill>
                        <a:srgbClr val="FFC44A"/>
                      </a:solidFill>
                      <a:prstDash val="solid"/>
                      <a:round/>
                      <a:headEnd type="none" w="med" len="med"/>
                      <a:tailEnd type="none" w="med" len="med"/>
                    </a:lnL>
                    <a:lnR w="9525" cap="flat" cmpd="sng" algn="ctr">
                      <a:solidFill>
                        <a:srgbClr val="FFC44A"/>
                      </a:solidFill>
                      <a:prstDash val="solid"/>
                      <a:round/>
                      <a:headEnd type="none" w="med" len="med"/>
                      <a:tailEnd type="none" w="med" len="med"/>
                    </a:lnR>
                    <a:lnT w="9525" cap="flat" cmpd="sng" algn="ctr">
                      <a:solidFill>
                        <a:srgbClr val="FFC44A"/>
                      </a:solidFill>
                      <a:prstDash val="solid"/>
                      <a:round/>
                      <a:headEnd type="none" w="med" len="med"/>
                      <a:tailEnd type="none" w="med" len="med"/>
                    </a:lnT>
                    <a:lnB w="9525" cap="flat" cmpd="sng" algn="ctr">
                      <a:solidFill>
                        <a:srgbClr val="FFC44A"/>
                      </a:solidFill>
                      <a:prstDash val="solid"/>
                      <a:round/>
                      <a:headEnd type="none" w="med" len="med"/>
                      <a:tailEnd type="none" w="med" len="med"/>
                    </a:lnB>
                    <a:solidFill>
                      <a:srgbClr val="000000"/>
                    </a:solidFill>
                  </a:tcPr>
                </a:tc>
                <a:tc>
                  <a:txBody>
                    <a:bodyPr/>
                    <a:lstStyle/>
                    <a:p>
                      <a:pPr algn="ctr" fontAlgn="ctr"/>
                      <a:r>
                        <a:rPr lang="nl-BE" b="0" i="0" u="none" strike="noStrike" dirty="0">
                          <a:solidFill>
                            <a:srgbClr val="FFFFFF"/>
                          </a:solidFill>
                          <a:effectLst/>
                          <a:latin typeface="Daytona" panose="020B0604030500040204" pitchFamily="34" charset="0"/>
                        </a:rPr>
                        <a:t>2</a:t>
                      </a:r>
                    </a:p>
                  </a:txBody>
                  <a:tcPr marL="28575" marR="28575" marT="28575" marB="28575" anchor="ctr">
                    <a:lnL w="9525" cap="flat" cmpd="sng" algn="ctr">
                      <a:solidFill>
                        <a:srgbClr val="FFC44A"/>
                      </a:solidFill>
                      <a:prstDash val="solid"/>
                      <a:round/>
                      <a:headEnd type="none" w="med" len="med"/>
                      <a:tailEnd type="none" w="med" len="med"/>
                    </a:lnL>
                    <a:lnR w="9525" cap="flat" cmpd="sng" algn="ctr">
                      <a:solidFill>
                        <a:srgbClr val="FFC44A"/>
                      </a:solidFill>
                      <a:prstDash val="solid"/>
                      <a:round/>
                      <a:headEnd type="none" w="med" len="med"/>
                      <a:tailEnd type="none" w="med" len="med"/>
                    </a:lnR>
                    <a:lnT w="9525" cap="flat" cmpd="sng" algn="ctr">
                      <a:solidFill>
                        <a:srgbClr val="FFC44A"/>
                      </a:solidFill>
                      <a:prstDash val="solid"/>
                      <a:round/>
                      <a:headEnd type="none" w="med" len="med"/>
                      <a:tailEnd type="none" w="med" len="med"/>
                    </a:lnT>
                    <a:lnB w="9525" cap="flat" cmpd="sng" algn="ctr">
                      <a:solidFill>
                        <a:srgbClr val="FFC44A"/>
                      </a:solidFill>
                      <a:prstDash val="solid"/>
                      <a:round/>
                      <a:headEnd type="none" w="med" len="med"/>
                      <a:tailEnd type="none" w="med" len="med"/>
                    </a:lnB>
                    <a:solidFill>
                      <a:srgbClr val="000000"/>
                    </a:solidFill>
                  </a:tcPr>
                </a:tc>
                <a:extLst>
                  <a:ext uri="{0D108BD9-81ED-4DB2-BD59-A6C34878D82A}">
                    <a16:rowId xmlns:a16="http://schemas.microsoft.com/office/drawing/2014/main" val="3527838672"/>
                  </a:ext>
                </a:extLst>
              </a:tr>
              <a:tr h="391005">
                <a:tc>
                  <a:txBody>
                    <a:bodyPr/>
                    <a:lstStyle/>
                    <a:p>
                      <a:pPr algn="l" fontAlgn="ctr"/>
                      <a:r>
                        <a:rPr lang="nl-BE" b="0" i="0" u="none" strike="noStrike" dirty="0">
                          <a:solidFill>
                            <a:srgbClr val="FFFFFF"/>
                          </a:solidFill>
                          <a:effectLst/>
                          <a:latin typeface="Daytona" panose="020B0604030500040204" pitchFamily="34" charset="0"/>
                        </a:rPr>
                        <a:t>2e divisie</a:t>
                      </a:r>
                    </a:p>
                  </a:txBody>
                  <a:tcPr marL="28575" marR="28575" marT="28575" marB="28575" anchor="ctr">
                    <a:lnL w="9525" cap="flat" cmpd="sng" algn="ctr">
                      <a:solidFill>
                        <a:srgbClr val="FFC44A"/>
                      </a:solidFill>
                      <a:prstDash val="solid"/>
                      <a:round/>
                      <a:headEnd type="none" w="med" len="med"/>
                      <a:tailEnd type="none" w="med" len="med"/>
                    </a:lnL>
                    <a:lnR w="9525" cap="flat" cmpd="sng" algn="ctr">
                      <a:solidFill>
                        <a:srgbClr val="FFC44A"/>
                      </a:solidFill>
                      <a:prstDash val="solid"/>
                      <a:round/>
                      <a:headEnd type="none" w="med" len="med"/>
                      <a:tailEnd type="none" w="med" len="med"/>
                    </a:lnR>
                    <a:lnT w="9525" cap="flat" cmpd="sng" algn="ctr">
                      <a:solidFill>
                        <a:srgbClr val="FFC44A"/>
                      </a:solidFill>
                      <a:prstDash val="solid"/>
                      <a:round/>
                      <a:headEnd type="none" w="med" len="med"/>
                      <a:tailEnd type="none" w="med" len="med"/>
                    </a:lnT>
                    <a:lnB w="9525" cap="flat" cmpd="sng" algn="ctr">
                      <a:solidFill>
                        <a:srgbClr val="FFC44A"/>
                      </a:solidFill>
                      <a:prstDash val="solid"/>
                      <a:round/>
                      <a:headEnd type="none" w="med" len="med"/>
                      <a:tailEnd type="none" w="med" len="med"/>
                    </a:lnB>
                    <a:solidFill>
                      <a:srgbClr val="000000"/>
                    </a:solidFill>
                  </a:tcPr>
                </a:tc>
                <a:tc>
                  <a:txBody>
                    <a:bodyPr/>
                    <a:lstStyle/>
                    <a:p>
                      <a:pPr algn="ctr" fontAlgn="ctr"/>
                      <a:r>
                        <a:rPr lang="nl-BE" b="0" i="0" u="none" strike="noStrike" dirty="0">
                          <a:solidFill>
                            <a:srgbClr val="FFFFFF"/>
                          </a:solidFill>
                          <a:effectLst/>
                          <a:latin typeface="Daytona" panose="020B0604030500040204" pitchFamily="34" charset="0"/>
                        </a:rPr>
                        <a:t>2</a:t>
                      </a:r>
                    </a:p>
                  </a:txBody>
                  <a:tcPr marL="28575" marR="28575" marT="28575" marB="28575" anchor="ctr">
                    <a:lnL w="9525" cap="flat" cmpd="sng" algn="ctr">
                      <a:solidFill>
                        <a:srgbClr val="FFC44A"/>
                      </a:solidFill>
                      <a:prstDash val="solid"/>
                      <a:round/>
                      <a:headEnd type="none" w="med" len="med"/>
                      <a:tailEnd type="none" w="med" len="med"/>
                    </a:lnL>
                    <a:lnR w="9525" cap="flat" cmpd="sng" algn="ctr">
                      <a:solidFill>
                        <a:srgbClr val="FFC44A"/>
                      </a:solidFill>
                      <a:prstDash val="solid"/>
                      <a:round/>
                      <a:headEnd type="none" w="med" len="med"/>
                      <a:tailEnd type="none" w="med" len="med"/>
                    </a:lnR>
                    <a:lnT w="9525" cap="flat" cmpd="sng" algn="ctr">
                      <a:solidFill>
                        <a:srgbClr val="FFC44A"/>
                      </a:solidFill>
                      <a:prstDash val="solid"/>
                      <a:round/>
                      <a:headEnd type="none" w="med" len="med"/>
                      <a:tailEnd type="none" w="med" len="med"/>
                    </a:lnT>
                    <a:lnB w="9525" cap="flat" cmpd="sng" algn="ctr">
                      <a:solidFill>
                        <a:srgbClr val="FFC44A"/>
                      </a:solidFill>
                      <a:prstDash val="solid"/>
                      <a:round/>
                      <a:headEnd type="none" w="med" len="med"/>
                      <a:tailEnd type="none" w="med" len="med"/>
                    </a:lnB>
                    <a:solidFill>
                      <a:srgbClr val="000000"/>
                    </a:solidFill>
                  </a:tcPr>
                </a:tc>
                <a:tc>
                  <a:txBody>
                    <a:bodyPr/>
                    <a:lstStyle/>
                    <a:p>
                      <a:pPr algn="ctr" fontAlgn="ctr"/>
                      <a:r>
                        <a:rPr lang="nl-BE" b="0" i="0" u="none" strike="noStrike" dirty="0">
                          <a:solidFill>
                            <a:srgbClr val="FFFFFF"/>
                          </a:solidFill>
                          <a:effectLst/>
                          <a:latin typeface="Daytona" panose="020B0604030500040204" pitchFamily="34" charset="0"/>
                        </a:rPr>
                        <a:t>2</a:t>
                      </a:r>
                    </a:p>
                  </a:txBody>
                  <a:tcPr marL="28575" marR="28575" marT="28575" marB="28575" anchor="ctr">
                    <a:lnL w="9525" cap="flat" cmpd="sng" algn="ctr">
                      <a:solidFill>
                        <a:srgbClr val="FFC44A"/>
                      </a:solidFill>
                      <a:prstDash val="solid"/>
                      <a:round/>
                      <a:headEnd type="none" w="med" len="med"/>
                      <a:tailEnd type="none" w="med" len="med"/>
                    </a:lnL>
                    <a:lnR w="9525" cap="flat" cmpd="sng" algn="ctr">
                      <a:solidFill>
                        <a:srgbClr val="FFC44A"/>
                      </a:solidFill>
                      <a:prstDash val="solid"/>
                      <a:round/>
                      <a:headEnd type="none" w="med" len="med"/>
                      <a:tailEnd type="none" w="med" len="med"/>
                    </a:lnR>
                    <a:lnT w="9525" cap="flat" cmpd="sng" algn="ctr">
                      <a:solidFill>
                        <a:srgbClr val="FFC44A"/>
                      </a:solidFill>
                      <a:prstDash val="solid"/>
                      <a:round/>
                      <a:headEnd type="none" w="med" len="med"/>
                      <a:tailEnd type="none" w="med" len="med"/>
                    </a:lnT>
                    <a:lnB w="9525" cap="flat" cmpd="sng" algn="ctr">
                      <a:solidFill>
                        <a:srgbClr val="FFC44A"/>
                      </a:solidFill>
                      <a:prstDash val="solid"/>
                      <a:round/>
                      <a:headEnd type="none" w="med" len="med"/>
                      <a:tailEnd type="none" w="med" len="med"/>
                    </a:lnB>
                    <a:solidFill>
                      <a:srgbClr val="000000"/>
                    </a:solidFill>
                  </a:tcPr>
                </a:tc>
                <a:extLst>
                  <a:ext uri="{0D108BD9-81ED-4DB2-BD59-A6C34878D82A}">
                    <a16:rowId xmlns:a16="http://schemas.microsoft.com/office/drawing/2014/main" val="818570398"/>
                  </a:ext>
                </a:extLst>
              </a:tr>
              <a:tr h="341733">
                <a:tc>
                  <a:txBody>
                    <a:bodyPr/>
                    <a:lstStyle/>
                    <a:p>
                      <a:pPr algn="l" fontAlgn="ctr"/>
                      <a:r>
                        <a:rPr lang="nl-BE" b="0" i="0" u="none" strike="noStrike" dirty="0">
                          <a:solidFill>
                            <a:srgbClr val="FFFFFF"/>
                          </a:solidFill>
                          <a:effectLst/>
                          <a:latin typeface="Daytona" panose="020B0604030500040204" pitchFamily="34" charset="0"/>
                        </a:rPr>
                        <a:t>3e divisie A</a:t>
                      </a:r>
                    </a:p>
                  </a:txBody>
                  <a:tcPr marL="28575" marR="28575" marT="28575" marB="28575" anchor="ctr">
                    <a:lnL w="9525" cap="flat" cmpd="sng" algn="ctr">
                      <a:solidFill>
                        <a:srgbClr val="FFC44A"/>
                      </a:solidFill>
                      <a:prstDash val="solid"/>
                      <a:round/>
                      <a:headEnd type="none" w="med" len="med"/>
                      <a:tailEnd type="none" w="med" len="med"/>
                    </a:lnL>
                    <a:lnR w="9525" cap="flat" cmpd="sng" algn="ctr">
                      <a:solidFill>
                        <a:srgbClr val="FFC44A"/>
                      </a:solidFill>
                      <a:prstDash val="solid"/>
                      <a:round/>
                      <a:headEnd type="none" w="med" len="med"/>
                      <a:tailEnd type="none" w="med" len="med"/>
                    </a:lnR>
                    <a:lnT w="9525" cap="flat" cmpd="sng" algn="ctr">
                      <a:solidFill>
                        <a:srgbClr val="FFC44A"/>
                      </a:solidFill>
                      <a:prstDash val="solid"/>
                      <a:round/>
                      <a:headEnd type="none" w="med" len="med"/>
                      <a:tailEnd type="none" w="med" len="med"/>
                    </a:lnT>
                    <a:lnB w="9525" cap="flat" cmpd="sng" algn="ctr">
                      <a:solidFill>
                        <a:srgbClr val="FFC44A"/>
                      </a:solidFill>
                      <a:prstDash val="solid"/>
                      <a:round/>
                      <a:headEnd type="none" w="med" len="med"/>
                      <a:tailEnd type="none" w="med" len="med"/>
                    </a:lnB>
                    <a:solidFill>
                      <a:srgbClr val="000000"/>
                    </a:solidFill>
                  </a:tcPr>
                </a:tc>
                <a:tc>
                  <a:txBody>
                    <a:bodyPr/>
                    <a:lstStyle/>
                    <a:p>
                      <a:pPr algn="ctr" fontAlgn="ctr"/>
                      <a:r>
                        <a:rPr lang="nl-NL" b="0" i="0" u="none" strike="noStrike" dirty="0">
                          <a:solidFill>
                            <a:srgbClr val="FFFFFF"/>
                          </a:solidFill>
                          <a:effectLst/>
                          <a:latin typeface="Daytona" panose="020B0604030500040204" pitchFamily="34" charset="0"/>
                        </a:rPr>
                        <a:t>1</a:t>
                      </a:r>
                      <a:endParaRPr lang="nl-BE" b="0" i="0" u="none" strike="noStrike" dirty="0">
                        <a:solidFill>
                          <a:srgbClr val="FFFFFF"/>
                        </a:solidFill>
                        <a:effectLst/>
                        <a:latin typeface="Daytona" panose="020B0604030500040204" pitchFamily="34" charset="0"/>
                      </a:endParaRPr>
                    </a:p>
                  </a:txBody>
                  <a:tcPr marL="28575" marR="28575" marT="28575" marB="28575" anchor="ctr">
                    <a:lnL w="9525" cap="flat" cmpd="sng" algn="ctr">
                      <a:solidFill>
                        <a:srgbClr val="FFC44A"/>
                      </a:solidFill>
                      <a:prstDash val="solid"/>
                      <a:round/>
                      <a:headEnd type="none" w="med" len="med"/>
                      <a:tailEnd type="none" w="med" len="med"/>
                    </a:lnL>
                    <a:lnR w="9525" cap="flat" cmpd="sng" algn="ctr">
                      <a:solidFill>
                        <a:srgbClr val="FFC44A"/>
                      </a:solidFill>
                      <a:prstDash val="solid"/>
                      <a:round/>
                      <a:headEnd type="none" w="med" len="med"/>
                      <a:tailEnd type="none" w="med" len="med"/>
                    </a:lnR>
                    <a:lnT w="9525" cap="flat" cmpd="sng" algn="ctr">
                      <a:solidFill>
                        <a:srgbClr val="FFC44A"/>
                      </a:solidFill>
                      <a:prstDash val="solid"/>
                      <a:round/>
                      <a:headEnd type="none" w="med" len="med"/>
                      <a:tailEnd type="none" w="med" len="med"/>
                    </a:lnT>
                    <a:lnB w="9525" cap="flat" cmpd="sng" algn="ctr">
                      <a:solidFill>
                        <a:srgbClr val="FFC44A"/>
                      </a:solidFill>
                      <a:prstDash val="solid"/>
                      <a:round/>
                      <a:headEnd type="none" w="med" len="med"/>
                      <a:tailEnd type="none" w="med" len="med"/>
                    </a:lnB>
                    <a:solidFill>
                      <a:srgbClr val="000000"/>
                    </a:solidFill>
                  </a:tcPr>
                </a:tc>
                <a:tc>
                  <a:txBody>
                    <a:bodyPr/>
                    <a:lstStyle/>
                    <a:p>
                      <a:pPr algn="ctr" fontAlgn="ctr"/>
                      <a:r>
                        <a:rPr lang="nl-NL" b="0" i="0" u="none" strike="noStrike" dirty="0">
                          <a:solidFill>
                            <a:srgbClr val="FFFFFF"/>
                          </a:solidFill>
                          <a:effectLst/>
                          <a:latin typeface="Daytona" panose="020B0604030500040204" pitchFamily="34" charset="0"/>
                        </a:rPr>
                        <a:t>2</a:t>
                      </a:r>
                      <a:endParaRPr lang="nl-BE" b="0" i="0" u="none" strike="noStrike" dirty="0">
                        <a:solidFill>
                          <a:srgbClr val="FFFFFF"/>
                        </a:solidFill>
                        <a:effectLst/>
                        <a:latin typeface="Daytona" panose="020B0604030500040204" pitchFamily="34" charset="0"/>
                      </a:endParaRPr>
                    </a:p>
                  </a:txBody>
                  <a:tcPr marL="28575" marR="28575" marT="28575" marB="28575" anchor="ctr">
                    <a:lnL w="9525" cap="flat" cmpd="sng" algn="ctr">
                      <a:solidFill>
                        <a:srgbClr val="FFC44A"/>
                      </a:solidFill>
                      <a:prstDash val="solid"/>
                      <a:round/>
                      <a:headEnd type="none" w="med" len="med"/>
                      <a:tailEnd type="none" w="med" len="med"/>
                    </a:lnL>
                    <a:lnR w="9525" cap="flat" cmpd="sng" algn="ctr">
                      <a:solidFill>
                        <a:srgbClr val="FFC44A"/>
                      </a:solidFill>
                      <a:prstDash val="solid"/>
                      <a:round/>
                      <a:headEnd type="none" w="med" len="med"/>
                      <a:tailEnd type="none" w="med" len="med"/>
                    </a:lnR>
                    <a:lnT w="9525" cap="flat" cmpd="sng" algn="ctr">
                      <a:solidFill>
                        <a:srgbClr val="FFC44A"/>
                      </a:solidFill>
                      <a:prstDash val="solid"/>
                      <a:round/>
                      <a:headEnd type="none" w="med" len="med"/>
                      <a:tailEnd type="none" w="med" len="med"/>
                    </a:lnT>
                    <a:lnB w="9525" cap="flat" cmpd="sng" algn="ctr">
                      <a:solidFill>
                        <a:srgbClr val="FFC44A"/>
                      </a:solidFill>
                      <a:prstDash val="solid"/>
                      <a:round/>
                      <a:headEnd type="none" w="med" len="med"/>
                      <a:tailEnd type="none" w="med" len="med"/>
                    </a:lnB>
                    <a:solidFill>
                      <a:srgbClr val="000000"/>
                    </a:solidFill>
                  </a:tcPr>
                </a:tc>
                <a:extLst>
                  <a:ext uri="{0D108BD9-81ED-4DB2-BD59-A6C34878D82A}">
                    <a16:rowId xmlns:a16="http://schemas.microsoft.com/office/drawing/2014/main" val="252079601"/>
                  </a:ext>
                </a:extLst>
              </a:tr>
              <a:tr h="341733">
                <a:tc>
                  <a:txBody>
                    <a:bodyPr/>
                    <a:lstStyle/>
                    <a:p>
                      <a:pPr algn="l" fontAlgn="ctr"/>
                      <a:r>
                        <a:rPr lang="nl-NL" b="0" i="0" u="none" strike="noStrike" dirty="0">
                          <a:solidFill>
                            <a:srgbClr val="FFFFFF"/>
                          </a:solidFill>
                          <a:effectLst/>
                          <a:latin typeface="Daytona" panose="020B0604030500040204" pitchFamily="34" charset="0"/>
                        </a:rPr>
                        <a:t>3</a:t>
                      </a:r>
                      <a:r>
                        <a:rPr lang="nl-NL" b="0" i="0" u="none" strike="noStrike" baseline="30000" dirty="0">
                          <a:solidFill>
                            <a:srgbClr val="FFFFFF"/>
                          </a:solidFill>
                          <a:effectLst/>
                          <a:latin typeface="Daytona" panose="020B0604030500040204" pitchFamily="34" charset="0"/>
                        </a:rPr>
                        <a:t>e</a:t>
                      </a:r>
                      <a:r>
                        <a:rPr lang="nl-NL" b="0" i="0" u="none" strike="noStrike" dirty="0">
                          <a:solidFill>
                            <a:srgbClr val="FFFFFF"/>
                          </a:solidFill>
                          <a:effectLst/>
                          <a:latin typeface="Daytona" panose="020B0604030500040204" pitchFamily="34" charset="0"/>
                        </a:rPr>
                        <a:t> divisie B</a:t>
                      </a:r>
                      <a:endParaRPr lang="nl-BE" b="0" i="0" u="none" strike="noStrike" dirty="0">
                        <a:solidFill>
                          <a:srgbClr val="FFFFFF"/>
                        </a:solidFill>
                        <a:effectLst/>
                        <a:latin typeface="Daytona" panose="020B0604030500040204" pitchFamily="34" charset="0"/>
                      </a:endParaRPr>
                    </a:p>
                  </a:txBody>
                  <a:tcPr marL="28575" marR="28575" marT="28575" marB="28575" anchor="ctr">
                    <a:lnL w="9525" cap="flat" cmpd="sng" algn="ctr">
                      <a:solidFill>
                        <a:srgbClr val="FFC44A"/>
                      </a:solidFill>
                      <a:prstDash val="solid"/>
                      <a:round/>
                      <a:headEnd type="none" w="med" len="med"/>
                      <a:tailEnd type="none" w="med" len="med"/>
                    </a:lnL>
                    <a:lnR w="9525" cap="flat" cmpd="sng" algn="ctr">
                      <a:solidFill>
                        <a:srgbClr val="FFC44A"/>
                      </a:solidFill>
                      <a:prstDash val="solid"/>
                      <a:round/>
                      <a:headEnd type="none" w="med" len="med"/>
                      <a:tailEnd type="none" w="med" len="med"/>
                    </a:lnR>
                    <a:lnT w="9525" cap="flat" cmpd="sng" algn="ctr">
                      <a:solidFill>
                        <a:srgbClr val="FFC44A"/>
                      </a:solidFill>
                      <a:prstDash val="solid"/>
                      <a:round/>
                      <a:headEnd type="none" w="med" len="med"/>
                      <a:tailEnd type="none" w="med" len="med"/>
                    </a:lnT>
                    <a:lnB w="9525" cap="flat" cmpd="sng" algn="ctr">
                      <a:solidFill>
                        <a:srgbClr val="FFC44A"/>
                      </a:solidFill>
                      <a:prstDash val="solid"/>
                      <a:round/>
                      <a:headEnd type="none" w="med" len="med"/>
                      <a:tailEnd type="none" w="med" len="med"/>
                    </a:lnB>
                    <a:solidFill>
                      <a:srgbClr val="000000"/>
                    </a:solidFill>
                  </a:tcPr>
                </a:tc>
                <a:tc>
                  <a:txBody>
                    <a:bodyPr/>
                    <a:lstStyle/>
                    <a:p>
                      <a:pPr algn="ctr" fontAlgn="ctr"/>
                      <a:r>
                        <a:rPr lang="nl-NL" b="0" i="0" u="none" strike="noStrike" dirty="0">
                          <a:solidFill>
                            <a:srgbClr val="FFFFFF"/>
                          </a:solidFill>
                          <a:effectLst/>
                          <a:latin typeface="Daytona" panose="020B0604030500040204" pitchFamily="34" charset="0"/>
                        </a:rPr>
                        <a:t>1</a:t>
                      </a:r>
                      <a:endParaRPr lang="nl-BE" b="0" i="0" u="none" strike="noStrike" dirty="0">
                        <a:solidFill>
                          <a:srgbClr val="FFFFFF"/>
                        </a:solidFill>
                        <a:effectLst/>
                        <a:latin typeface="Daytona" panose="020B0604030500040204" pitchFamily="34" charset="0"/>
                      </a:endParaRPr>
                    </a:p>
                  </a:txBody>
                  <a:tcPr marL="28575" marR="28575" marT="28575" marB="28575" anchor="ctr">
                    <a:lnL w="9525" cap="flat" cmpd="sng" algn="ctr">
                      <a:solidFill>
                        <a:srgbClr val="FFC44A"/>
                      </a:solidFill>
                      <a:prstDash val="solid"/>
                      <a:round/>
                      <a:headEnd type="none" w="med" len="med"/>
                      <a:tailEnd type="none" w="med" len="med"/>
                    </a:lnL>
                    <a:lnR w="9525" cap="flat" cmpd="sng" algn="ctr">
                      <a:solidFill>
                        <a:srgbClr val="FFC44A"/>
                      </a:solidFill>
                      <a:prstDash val="solid"/>
                      <a:round/>
                      <a:headEnd type="none" w="med" len="med"/>
                      <a:tailEnd type="none" w="med" len="med"/>
                    </a:lnR>
                    <a:lnT w="9525" cap="flat" cmpd="sng" algn="ctr">
                      <a:solidFill>
                        <a:srgbClr val="FFC44A"/>
                      </a:solidFill>
                      <a:prstDash val="solid"/>
                      <a:round/>
                      <a:headEnd type="none" w="med" len="med"/>
                      <a:tailEnd type="none" w="med" len="med"/>
                    </a:lnT>
                    <a:lnB w="9525" cap="flat" cmpd="sng" algn="ctr">
                      <a:solidFill>
                        <a:srgbClr val="FFC44A"/>
                      </a:solidFill>
                      <a:prstDash val="solid"/>
                      <a:round/>
                      <a:headEnd type="none" w="med" len="med"/>
                      <a:tailEnd type="none" w="med" len="med"/>
                    </a:lnB>
                    <a:solidFill>
                      <a:srgbClr val="000000"/>
                    </a:solidFill>
                  </a:tcPr>
                </a:tc>
                <a:tc>
                  <a:txBody>
                    <a:bodyPr/>
                    <a:lstStyle/>
                    <a:p>
                      <a:pPr algn="ctr" fontAlgn="ctr"/>
                      <a:r>
                        <a:rPr lang="nl-NL" b="0" i="0" u="none" strike="noStrike" dirty="0">
                          <a:solidFill>
                            <a:srgbClr val="FFFFFF"/>
                          </a:solidFill>
                          <a:effectLst/>
                          <a:latin typeface="Daytona" panose="020B0604030500040204" pitchFamily="34" charset="0"/>
                        </a:rPr>
                        <a:t>2</a:t>
                      </a:r>
                      <a:endParaRPr lang="nl-BE" b="0" i="0" u="none" strike="noStrike" dirty="0">
                        <a:solidFill>
                          <a:srgbClr val="FFFFFF"/>
                        </a:solidFill>
                        <a:effectLst/>
                        <a:latin typeface="Daytona" panose="020B0604030500040204" pitchFamily="34" charset="0"/>
                      </a:endParaRPr>
                    </a:p>
                  </a:txBody>
                  <a:tcPr marL="28575" marR="28575" marT="28575" marB="28575" anchor="ctr">
                    <a:lnL w="9525" cap="flat" cmpd="sng" algn="ctr">
                      <a:solidFill>
                        <a:srgbClr val="FFC44A"/>
                      </a:solidFill>
                      <a:prstDash val="solid"/>
                      <a:round/>
                      <a:headEnd type="none" w="med" len="med"/>
                      <a:tailEnd type="none" w="med" len="med"/>
                    </a:lnL>
                    <a:lnR w="9525" cap="flat" cmpd="sng" algn="ctr">
                      <a:solidFill>
                        <a:srgbClr val="FFC44A"/>
                      </a:solidFill>
                      <a:prstDash val="solid"/>
                      <a:round/>
                      <a:headEnd type="none" w="med" len="med"/>
                      <a:tailEnd type="none" w="med" len="med"/>
                    </a:lnR>
                    <a:lnT w="9525" cap="flat" cmpd="sng" algn="ctr">
                      <a:solidFill>
                        <a:srgbClr val="FFC44A"/>
                      </a:solidFill>
                      <a:prstDash val="solid"/>
                      <a:round/>
                      <a:headEnd type="none" w="med" len="med"/>
                      <a:tailEnd type="none" w="med" len="med"/>
                    </a:lnT>
                    <a:lnB w="9525" cap="flat" cmpd="sng" algn="ctr">
                      <a:solidFill>
                        <a:srgbClr val="FFC44A"/>
                      </a:solidFill>
                      <a:prstDash val="solid"/>
                      <a:round/>
                      <a:headEnd type="none" w="med" len="med"/>
                      <a:tailEnd type="none" w="med" len="med"/>
                    </a:lnB>
                    <a:solidFill>
                      <a:srgbClr val="000000"/>
                    </a:solidFill>
                  </a:tcPr>
                </a:tc>
                <a:extLst>
                  <a:ext uri="{0D108BD9-81ED-4DB2-BD59-A6C34878D82A}">
                    <a16:rowId xmlns:a16="http://schemas.microsoft.com/office/drawing/2014/main" val="3630206435"/>
                  </a:ext>
                </a:extLst>
              </a:tr>
              <a:tr h="341733">
                <a:tc>
                  <a:txBody>
                    <a:bodyPr/>
                    <a:lstStyle/>
                    <a:p>
                      <a:pPr algn="l" fontAlgn="ctr"/>
                      <a:r>
                        <a:rPr lang="nl-BE" b="0" i="0" u="none" strike="noStrike" dirty="0">
                          <a:solidFill>
                            <a:srgbClr val="FFFFFF"/>
                          </a:solidFill>
                          <a:effectLst/>
                          <a:latin typeface="Daytona" panose="020B0604030500040204" pitchFamily="34" charset="0"/>
                        </a:rPr>
                        <a:t>4e divisie A</a:t>
                      </a:r>
                    </a:p>
                  </a:txBody>
                  <a:tcPr marL="28575" marR="28575" marT="28575" marB="28575" anchor="ctr">
                    <a:lnL w="9525" cap="flat" cmpd="sng" algn="ctr">
                      <a:solidFill>
                        <a:srgbClr val="FFC44A"/>
                      </a:solidFill>
                      <a:prstDash val="solid"/>
                      <a:round/>
                      <a:headEnd type="none" w="med" len="med"/>
                      <a:tailEnd type="none" w="med" len="med"/>
                    </a:lnL>
                    <a:lnR w="9525" cap="flat" cmpd="sng" algn="ctr">
                      <a:solidFill>
                        <a:srgbClr val="FFC44A"/>
                      </a:solidFill>
                      <a:prstDash val="solid"/>
                      <a:round/>
                      <a:headEnd type="none" w="med" len="med"/>
                      <a:tailEnd type="none" w="med" len="med"/>
                    </a:lnR>
                    <a:lnT w="9525" cap="flat" cmpd="sng" algn="ctr">
                      <a:solidFill>
                        <a:srgbClr val="FFC44A"/>
                      </a:solidFill>
                      <a:prstDash val="solid"/>
                      <a:round/>
                      <a:headEnd type="none" w="med" len="med"/>
                      <a:tailEnd type="none" w="med" len="med"/>
                    </a:lnT>
                    <a:lnB w="9525" cap="flat" cmpd="sng" algn="ctr">
                      <a:solidFill>
                        <a:srgbClr val="FFC44A"/>
                      </a:solidFill>
                      <a:prstDash val="solid"/>
                      <a:round/>
                      <a:headEnd type="none" w="med" len="med"/>
                      <a:tailEnd type="none" w="med" len="med"/>
                    </a:lnB>
                    <a:solidFill>
                      <a:srgbClr val="000000"/>
                    </a:solidFill>
                  </a:tcPr>
                </a:tc>
                <a:tc>
                  <a:txBody>
                    <a:bodyPr/>
                    <a:lstStyle/>
                    <a:p>
                      <a:pPr algn="ctr" fontAlgn="ctr"/>
                      <a:r>
                        <a:rPr lang="nl-NL" b="0" i="0" u="none" strike="noStrike" dirty="0">
                          <a:solidFill>
                            <a:srgbClr val="FFFFFF"/>
                          </a:solidFill>
                          <a:effectLst/>
                          <a:latin typeface="Daytona" panose="020B0604030500040204" pitchFamily="34" charset="0"/>
                        </a:rPr>
                        <a:t>2</a:t>
                      </a:r>
                      <a:endParaRPr lang="nl-BE" b="0" i="0" u="none" strike="noStrike" dirty="0">
                        <a:solidFill>
                          <a:srgbClr val="FFFFFF"/>
                        </a:solidFill>
                        <a:effectLst/>
                        <a:latin typeface="Daytona" panose="020B0604030500040204" pitchFamily="34" charset="0"/>
                      </a:endParaRPr>
                    </a:p>
                  </a:txBody>
                  <a:tcPr marL="28575" marR="28575" marT="28575" marB="28575" anchor="ctr">
                    <a:lnL w="9525" cap="flat" cmpd="sng" algn="ctr">
                      <a:solidFill>
                        <a:srgbClr val="FFC44A"/>
                      </a:solidFill>
                      <a:prstDash val="solid"/>
                      <a:round/>
                      <a:headEnd type="none" w="med" len="med"/>
                      <a:tailEnd type="none" w="med" len="med"/>
                    </a:lnL>
                    <a:lnR w="9525" cap="flat" cmpd="sng" algn="ctr">
                      <a:solidFill>
                        <a:srgbClr val="FFC44A"/>
                      </a:solidFill>
                      <a:prstDash val="solid"/>
                      <a:round/>
                      <a:headEnd type="none" w="med" len="med"/>
                      <a:tailEnd type="none" w="med" len="med"/>
                    </a:lnR>
                    <a:lnT w="9525" cap="flat" cmpd="sng" algn="ctr">
                      <a:solidFill>
                        <a:srgbClr val="FFC44A"/>
                      </a:solidFill>
                      <a:prstDash val="solid"/>
                      <a:round/>
                      <a:headEnd type="none" w="med" len="med"/>
                      <a:tailEnd type="none" w="med" len="med"/>
                    </a:lnT>
                    <a:lnB w="9525" cap="flat" cmpd="sng" algn="ctr">
                      <a:solidFill>
                        <a:srgbClr val="FFC44A"/>
                      </a:solidFill>
                      <a:prstDash val="solid"/>
                      <a:round/>
                      <a:headEnd type="none" w="med" len="med"/>
                      <a:tailEnd type="none" w="med" len="med"/>
                    </a:lnB>
                    <a:solidFill>
                      <a:srgbClr val="000000"/>
                    </a:solidFill>
                  </a:tcPr>
                </a:tc>
                <a:tc>
                  <a:txBody>
                    <a:bodyPr/>
                    <a:lstStyle/>
                    <a:p>
                      <a:pPr algn="ctr" fontAlgn="ctr"/>
                      <a:r>
                        <a:rPr lang="nl-NL" b="0" i="0" u="none" strike="noStrike" dirty="0">
                          <a:solidFill>
                            <a:srgbClr val="FFFFFF"/>
                          </a:solidFill>
                          <a:effectLst/>
                          <a:latin typeface="Daytona" panose="020B0604030500040204" pitchFamily="34" charset="0"/>
                        </a:rPr>
                        <a:t>2</a:t>
                      </a:r>
                      <a:endParaRPr lang="nl-BE" b="0" i="0" u="none" strike="noStrike" dirty="0">
                        <a:solidFill>
                          <a:srgbClr val="FFFFFF"/>
                        </a:solidFill>
                        <a:effectLst/>
                        <a:latin typeface="Daytona" panose="020B0604030500040204" pitchFamily="34" charset="0"/>
                      </a:endParaRPr>
                    </a:p>
                  </a:txBody>
                  <a:tcPr marL="28575" marR="28575" marT="28575" marB="28575" anchor="ctr">
                    <a:lnL w="9525" cap="flat" cmpd="sng" algn="ctr">
                      <a:solidFill>
                        <a:srgbClr val="FFC44A"/>
                      </a:solidFill>
                      <a:prstDash val="solid"/>
                      <a:round/>
                      <a:headEnd type="none" w="med" len="med"/>
                      <a:tailEnd type="none" w="med" len="med"/>
                    </a:lnL>
                    <a:lnR w="9525" cap="flat" cmpd="sng" algn="ctr">
                      <a:solidFill>
                        <a:srgbClr val="FFC44A"/>
                      </a:solidFill>
                      <a:prstDash val="solid"/>
                      <a:round/>
                      <a:headEnd type="none" w="med" len="med"/>
                      <a:tailEnd type="none" w="med" len="med"/>
                    </a:lnR>
                    <a:lnT w="9525" cap="flat" cmpd="sng" algn="ctr">
                      <a:solidFill>
                        <a:srgbClr val="FFC44A"/>
                      </a:solidFill>
                      <a:prstDash val="solid"/>
                      <a:round/>
                      <a:headEnd type="none" w="med" len="med"/>
                      <a:tailEnd type="none" w="med" len="med"/>
                    </a:lnT>
                    <a:lnB w="9525" cap="flat" cmpd="sng" algn="ctr">
                      <a:solidFill>
                        <a:srgbClr val="FFC44A"/>
                      </a:solidFill>
                      <a:prstDash val="solid"/>
                      <a:round/>
                      <a:headEnd type="none" w="med" len="med"/>
                      <a:tailEnd type="none" w="med" len="med"/>
                    </a:lnB>
                    <a:solidFill>
                      <a:srgbClr val="000000"/>
                    </a:solidFill>
                  </a:tcPr>
                </a:tc>
                <a:extLst>
                  <a:ext uri="{0D108BD9-81ED-4DB2-BD59-A6C34878D82A}">
                    <a16:rowId xmlns:a16="http://schemas.microsoft.com/office/drawing/2014/main" val="3470619974"/>
                  </a:ext>
                </a:extLst>
              </a:tr>
              <a:tr h="341733">
                <a:tc>
                  <a:txBody>
                    <a:bodyPr/>
                    <a:lstStyle/>
                    <a:p>
                      <a:pPr algn="l" fontAlgn="ctr"/>
                      <a:r>
                        <a:rPr lang="nl-BE" b="0" i="0" u="none" strike="noStrike" dirty="0">
                          <a:solidFill>
                            <a:srgbClr val="FFFFFF"/>
                          </a:solidFill>
                          <a:effectLst/>
                          <a:latin typeface="Daytona" panose="020B0604030500040204" pitchFamily="34" charset="0"/>
                        </a:rPr>
                        <a:t>4e divisie B</a:t>
                      </a:r>
                    </a:p>
                  </a:txBody>
                  <a:tcPr marL="28575" marR="28575" marT="28575" marB="28575" anchor="ctr">
                    <a:lnL w="9525" cap="flat" cmpd="sng" algn="ctr">
                      <a:solidFill>
                        <a:srgbClr val="FFC44A"/>
                      </a:solidFill>
                      <a:prstDash val="solid"/>
                      <a:round/>
                      <a:headEnd type="none" w="med" len="med"/>
                      <a:tailEnd type="none" w="med" len="med"/>
                    </a:lnL>
                    <a:lnR w="9525" cap="flat" cmpd="sng" algn="ctr">
                      <a:solidFill>
                        <a:srgbClr val="FFC44A"/>
                      </a:solidFill>
                      <a:prstDash val="solid"/>
                      <a:round/>
                      <a:headEnd type="none" w="med" len="med"/>
                      <a:tailEnd type="none" w="med" len="med"/>
                    </a:lnR>
                    <a:lnT w="9525" cap="flat" cmpd="sng" algn="ctr">
                      <a:solidFill>
                        <a:srgbClr val="FFC44A"/>
                      </a:solidFill>
                      <a:prstDash val="solid"/>
                      <a:round/>
                      <a:headEnd type="none" w="med" len="med"/>
                      <a:tailEnd type="none" w="med" len="med"/>
                    </a:lnT>
                    <a:lnB w="9525" cap="flat" cmpd="sng" algn="ctr">
                      <a:solidFill>
                        <a:srgbClr val="FFC44A"/>
                      </a:solidFill>
                      <a:prstDash val="solid"/>
                      <a:round/>
                      <a:headEnd type="none" w="med" len="med"/>
                      <a:tailEnd type="none" w="med" len="med"/>
                    </a:lnB>
                    <a:solidFill>
                      <a:srgbClr val="000000"/>
                    </a:solidFill>
                  </a:tcPr>
                </a:tc>
                <a:tc>
                  <a:txBody>
                    <a:bodyPr/>
                    <a:lstStyle/>
                    <a:p>
                      <a:pPr algn="ctr" fontAlgn="ctr"/>
                      <a:r>
                        <a:rPr lang="nl-NL" b="0" i="0" u="none" strike="noStrike" dirty="0">
                          <a:solidFill>
                            <a:srgbClr val="FFFFFF"/>
                          </a:solidFill>
                          <a:effectLst/>
                          <a:latin typeface="Daytona" panose="020B0604030500040204" pitchFamily="34" charset="0"/>
                        </a:rPr>
                        <a:t>2</a:t>
                      </a:r>
                      <a:endParaRPr lang="nl-BE" b="0" i="0" u="none" strike="noStrike" dirty="0">
                        <a:solidFill>
                          <a:srgbClr val="FFFFFF"/>
                        </a:solidFill>
                        <a:effectLst/>
                        <a:latin typeface="Daytona" panose="020B0604030500040204" pitchFamily="34" charset="0"/>
                      </a:endParaRPr>
                    </a:p>
                  </a:txBody>
                  <a:tcPr marL="28575" marR="28575" marT="28575" marB="28575" anchor="ctr">
                    <a:lnL w="9525" cap="flat" cmpd="sng" algn="ctr">
                      <a:solidFill>
                        <a:srgbClr val="FFC44A"/>
                      </a:solidFill>
                      <a:prstDash val="solid"/>
                      <a:round/>
                      <a:headEnd type="none" w="med" len="med"/>
                      <a:tailEnd type="none" w="med" len="med"/>
                    </a:lnL>
                    <a:lnR w="9525" cap="flat" cmpd="sng" algn="ctr">
                      <a:solidFill>
                        <a:srgbClr val="FFC44A"/>
                      </a:solidFill>
                      <a:prstDash val="solid"/>
                      <a:round/>
                      <a:headEnd type="none" w="med" len="med"/>
                      <a:tailEnd type="none" w="med" len="med"/>
                    </a:lnR>
                    <a:lnT w="9525" cap="flat" cmpd="sng" algn="ctr">
                      <a:solidFill>
                        <a:srgbClr val="FFC44A"/>
                      </a:solidFill>
                      <a:prstDash val="solid"/>
                      <a:round/>
                      <a:headEnd type="none" w="med" len="med"/>
                      <a:tailEnd type="none" w="med" len="med"/>
                    </a:lnT>
                    <a:lnB w="9525" cap="flat" cmpd="sng" algn="ctr">
                      <a:solidFill>
                        <a:srgbClr val="FFC44A"/>
                      </a:solidFill>
                      <a:prstDash val="solid"/>
                      <a:round/>
                      <a:headEnd type="none" w="med" len="med"/>
                      <a:tailEnd type="none" w="med" len="med"/>
                    </a:lnB>
                    <a:solidFill>
                      <a:srgbClr val="000000"/>
                    </a:solidFill>
                  </a:tcPr>
                </a:tc>
                <a:tc>
                  <a:txBody>
                    <a:bodyPr/>
                    <a:lstStyle/>
                    <a:p>
                      <a:pPr algn="ctr" fontAlgn="ctr"/>
                      <a:r>
                        <a:rPr lang="nl-NL" b="0" i="0" u="none" strike="noStrike" dirty="0">
                          <a:solidFill>
                            <a:srgbClr val="FFFFFF"/>
                          </a:solidFill>
                          <a:effectLst/>
                          <a:latin typeface="Daytona" panose="020B0604030500040204" pitchFamily="34" charset="0"/>
                        </a:rPr>
                        <a:t>2</a:t>
                      </a:r>
                      <a:endParaRPr lang="nl-BE" b="0" i="0" u="none" strike="noStrike" dirty="0">
                        <a:solidFill>
                          <a:srgbClr val="FFFFFF"/>
                        </a:solidFill>
                        <a:effectLst/>
                        <a:latin typeface="Daytona" panose="020B0604030500040204" pitchFamily="34" charset="0"/>
                      </a:endParaRPr>
                    </a:p>
                  </a:txBody>
                  <a:tcPr marL="28575" marR="28575" marT="28575" marB="28575" anchor="ctr">
                    <a:lnL w="9525" cap="flat" cmpd="sng" algn="ctr">
                      <a:solidFill>
                        <a:srgbClr val="FFC44A"/>
                      </a:solidFill>
                      <a:prstDash val="solid"/>
                      <a:round/>
                      <a:headEnd type="none" w="med" len="med"/>
                      <a:tailEnd type="none" w="med" len="med"/>
                    </a:lnL>
                    <a:lnR w="9525" cap="flat" cmpd="sng" algn="ctr">
                      <a:solidFill>
                        <a:srgbClr val="FFC44A"/>
                      </a:solidFill>
                      <a:prstDash val="solid"/>
                      <a:round/>
                      <a:headEnd type="none" w="med" len="med"/>
                      <a:tailEnd type="none" w="med" len="med"/>
                    </a:lnR>
                    <a:lnT w="9525" cap="flat" cmpd="sng" algn="ctr">
                      <a:solidFill>
                        <a:srgbClr val="FFC44A"/>
                      </a:solidFill>
                      <a:prstDash val="solid"/>
                      <a:round/>
                      <a:headEnd type="none" w="med" len="med"/>
                      <a:tailEnd type="none" w="med" len="med"/>
                    </a:lnT>
                    <a:lnB w="9525" cap="flat" cmpd="sng" algn="ctr">
                      <a:solidFill>
                        <a:srgbClr val="FFC44A"/>
                      </a:solidFill>
                      <a:prstDash val="solid"/>
                      <a:round/>
                      <a:headEnd type="none" w="med" len="med"/>
                      <a:tailEnd type="none" w="med" len="med"/>
                    </a:lnB>
                    <a:solidFill>
                      <a:srgbClr val="000000"/>
                    </a:solidFill>
                  </a:tcPr>
                </a:tc>
                <a:extLst>
                  <a:ext uri="{0D108BD9-81ED-4DB2-BD59-A6C34878D82A}">
                    <a16:rowId xmlns:a16="http://schemas.microsoft.com/office/drawing/2014/main" val="1316714016"/>
                  </a:ext>
                </a:extLst>
              </a:tr>
              <a:tr h="341733">
                <a:tc>
                  <a:txBody>
                    <a:bodyPr/>
                    <a:lstStyle/>
                    <a:p>
                      <a:pPr algn="l" fontAlgn="ctr"/>
                      <a:r>
                        <a:rPr lang="nl-BE" b="0" i="0" u="none" strike="noStrike" dirty="0">
                          <a:solidFill>
                            <a:srgbClr val="FFFFFF"/>
                          </a:solidFill>
                          <a:effectLst/>
                          <a:latin typeface="Daytona" panose="020B0604030500040204" pitchFamily="34" charset="0"/>
                        </a:rPr>
                        <a:t>5e divisie A</a:t>
                      </a:r>
                    </a:p>
                  </a:txBody>
                  <a:tcPr marL="28575" marR="28575" marT="28575" marB="28575" anchor="ctr">
                    <a:lnL w="9525" cap="flat" cmpd="sng" algn="ctr">
                      <a:solidFill>
                        <a:srgbClr val="FFC44A"/>
                      </a:solidFill>
                      <a:prstDash val="solid"/>
                      <a:round/>
                      <a:headEnd type="none" w="med" len="med"/>
                      <a:tailEnd type="none" w="med" len="med"/>
                    </a:lnL>
                    <a:lnR w="9525" cap="flat" cmpd="sng" algn="ctr">
                      <a:solidFill>
                        <a:srgbClr val="FFC44A"/>
                      </a:solidFill>
                      <a:prstDash val="solid"/>
                      <a:round/>
                      <a:headEnd type="none" w="med" len="med"/>
                      <a:tailEnd type="none" w="med" len="med"/>
                    </a:lnR>
                    <a:lnT w="9525" cap="flat" cmpd="sng" algn="ctr">
                      <a:solidFill>
                        <a:srgbClr val="FFC44A"/>
                      </a:solidFill>
                      <a:prstDash val="solid"/>
                      <a:round/>
                      <a:headEnd type="none" w="med" len="med"/>
                      <a:tailEnd type="none" w="med" len="med"/>
                    </a:lnT>
                    <a:lnB w="9525" cap="flat" cmpd="sng" algn="ctr">
                      <a:solidFill>
                        <a:srgbClr val="FFC44A"/>
                      </a:solidFill>
                      <a:prstDash val="solid"/>
                      <a:round/>
                      <a:headEnd type="none" w="med" len="med"/>
                      <a:tailEnd type="none" w="med" len="med"/>
                    </a:lnB>
                    <a:solidFill>
                      <a:srgbClr val="000000"/>
                    </a:solidFill>
                  </a:tcPr>
                </a:tc>
                <a:tc>
                  <a:txBody>
                    <a:bodyPr/>
                    <a:lstStyle/>
                    <a:p>
                      <a:pPr algn="ctr" fontAlgn="ctr"/>
                      <a:r>
                        <a:rPr lang="nl-NL" b="0" i="0" u="none" strike="noStrike" dirty="0">
                          <a:solidFill>
                            <a:srgbClr val="FFFFFF"/>
                          </a:solidFill>
                          <a:effectLst/>
                          <a:latin typeface="Daytona" panose="020B0604030500040204" pitchFamily="34" charset="0"/>
                        </a:rPr>
                        <a:t>2</a:t>
                      </a:r>
                      <a:endParaRPr lang="nl-BE" b="0" i="0" u="none" strike="noStrike" dirty="0">
                        <a:solidFill>
                          <a:srgbClr val="FFFFFF"/>
                        </a:solidFill>
                        <a:effectLst/>
                        <a:latin typeface="Daytona" panose="020B0604030500040204" pitchFamily="34" charset="0"/>
                      </a:endParaRPr>
                    </a:p>
                  </a:txBody>
                  <a:tcPr marL="28575" marR="28575" marT="28575" marB="28575" anchor="ctr">
                    <a:lnL w="9525" cap="flat" cmpd="sng" algn="ctr">
                      <a:solidFill>
                        <a:srgbClr val="FFC44A"/>
                      </a:solidFill>
                      <a:prstDash val="solid"/>
                      <a:round/>
                      <a:headEnd type="none" w="med" len="med"/>
                      <a:tailEnd type="none" w="med" len="med"/>
                    </a:lnL>
                    <a:lnR w="9525" cap="flat" cmpd="sng" algn="ctr">
                      <a:solidFill>
                        <a:srgbClr val="FFC44A"/>
                      </a:solidFill>
                      <a:prstDash val="solid"/>
                      <a:round/>
                      <a:headEnd type="none" w="med" len="med"/>
                      <a:tailEnd type="none" w="med" len="med"/>
                    </a:lnR>
                    <a:lnT w="9525" cap="flat" cmpd="sng" algn="ctr">
                      <a:solidFill>
                        <a:srgbClr val="FFC44A"/>
                      </a:solidFill>
                      <a:prstDash val="solid"/>
                      <a:round/>
                      <a:headEnd type="none" w="med" len="med"/>
                      <a:tailEnd type="none" w="med" len="med"/>
                    </a:lnT>
                    <a:lnB w="9525" cap="flat" cmpd="sng" algn="ctr">
                      <a:solidFill>
                        <a:srgbClr val="FFC44A"/>
                      </a:solidFill>
                      <a:prstDash val="solid"/>
                      <a:round/>
                      <a:headEnd type="none" w="med" len="med"/>
                      <a:tailEnd type="none" w="med" len="med"/>
                    </a:lnB>
                    <a:solidFill>
                      <a:srgbClr val="000000"/>
                    </a:solidFill>
                  </a:tcPr>
                </a:tc>
                <a:tc>
                  <a:txBody>
                    <a:bodyPr/>
                    <a:lstStyle/>
                    <a:p>
                      <a:pPr algn="ctr" fontAlgn="ctr"/>
                      <a:r>
                        <a:rPr lang="nl-NL" b="0" i="0" u="none" strike="noStrike" dirty="0">
                          <a:solidFill>
                            <a:srgbClr val="FFFFFF"/>
                          </a:solidFill>
                          <a:effectLst/>
                          <a:latin typeface="Daytona" panose="020B0604030500040204" pitchFamily="34" charset="0"/>
                        </a:rPr>
                        <a:t>2</a:t>
                      </a:r>
                      <a:endParaRPr lang="nl-BE" b="0" i="0" u="none" strike="noStrike" dirty="0">
                        <a:solidFill>
                          <a:srgbClr val="FFFFFF"/>
                        </a:solidFill>
                        <a:effectLst/>
                        <a:latin typeface="Daytona" panose="020B0604030500040204" pitchFamily="34" charset="0"/>
                      </a:endParaRPr>
                    </a:p>
                  </a:txBody>
                  <a:tcPr marL="28575" marR="28575" marT="28575" marB="28575" anchor="ctr">
                    <a:lnL w="9525" cap="flat" cmpd="sng" algn="ctr">
                      <a:solidFill>
                        <a:srgbClr val="FFC44A"/>
                      </a:solidFill>
                      <a:prstDash val="solid"/>
                      <a:round/>
                      <a:headEnd type="none" w="med" len="med"/>
                      <a:tailEnd type="none" w="med" len="med"/>
                    </a:lnL>
                    <a:lnR w="9525" cap="flat" cmpd="sng" algn="ctr">
                      <a:solidFill>
                        <a:srgbClr val="FFC44A"/>
                      </a:solidFill>
                      <a:prstDash val="solid"/>
                      <a:round/>
                      <a:headEnd type="none" w="med" len="med"/>
                      <a:tailEnd type="none" w="med" len="med"/>
                    </a:lnR>
                    <a:lnT w="9525" cap="flat" cmpd="sng" algn="ctr">
                      <a:solidFill>
                        <a:srgbClr val="FFC44A"/>
                      </a:solidFill>
                      <a:prstDash val="solid"/>
                      <a:round/>
                      <a:headEnd type="none" w="med" len="med"/>
                      <a:tailEnd type="none" w="med" len="med"/>
                    </a:lnT>
                    <a:lnB w="9525" cap="flat" cmpd="sng" algn="ctr">
                      <a:solidFill>
                        <a:srgbClr val="FFC44A"/>
                      </a:solidFill>
                      <a:prstDash val="solid"/>
                      <a:round/>
                      <a:headEnd type="none" w="med" len="med"/>
                      <a:tailEnd type="none" w="med" len="med"/>
                    </a:lnB>
                    <a:solidFill>
                      <a:srgbClr val="000000"/>
                    </a:solidFill>
                  </a:tcPr>
                </a:tc>
                <a:extLst>
                  <a:ext uri="{0D108BD9-81ED-4DB2-BD59-A6C34878D82A}">
                    <a16:rowId xmlns:a16="http://schemas.microsoft.com/office/drawing/2014/main" val="4095841936"/>
                  </a:ext>
                </a:extLst>
              </a:tr>
              <a:tr h="341733">
                <a:tc>
                  <a:txBody>
                    <a:bodyPr/>
                    <a:lstStyle/>
                    <a:p>
                      <a:pPr marL="0" marR="0" lvl="0" indent="0" algn="l" defTabSz="685800" rtl="0" eaLnBrk="1" fontAlgn="ctr" latinLnBrk="0" hangingPunct="1">
                        <a:lnSpc>
                          <a:spcPct val="100000"/>
                        </a:lnSpc>
                        <a:spcBef>
                          <a:spcPts val="0"/>
                        </a:spcBef>
                        <a:spcAft>
                          <a:spcPts val="0"/>
                        </a:spcAft>
                        <a:buClrTx/>
                        <a:buSzTx/>
                        <a:buFontTx/>
                        <a:buNone/>
                        <a:tabLst/>
                        <a:defRPr/>
                      </a:pPr>
                      <a:r>
                        <a:rPr lang="nl-BE" b="0" i="0" u="none" strike="noStrike" dirty="0">
                          <a:solidFill>
                            <a:srgbClr val="FFFFFF"/>
                          </a:solidFill>
                          <a:effectLst/>
                          <a:latin typeface="Daytona" panose="020B0604030500040204" pitchFamily="34" charset="0"/>
                        </a:rPr>
                        <a:t>5e divisie B</a:t>
                      </a:r>
                    </a:p>
                  </a:txBody>
                  <a:tcPr marL="28575" marR="28575" marT="28575" marB="28575" anchor="ctr">
                    <a:lnL w="9525" cap="flat" cmpd="sng" algn="ctr">
                      <a:solidFill>
                        <a:srgbClr val="FFC44A"/>
                      </a:solidFill>
                      <a:prstDash val="solid"/>
                      <a:round/>
                      <a:headEnd type="none" w="med" len="med"/>
                      <a:tailEnd type="none" w="med" len="med"/>
                    </a:lnL>
                    <a:lnR w="9525" cap="flat" cmpd="sng" algn="ctr">
                      <a:solidFill>
                        <a:srgbClr val="FFC44A"/>
                      </a:solidFill>
                      <a:prstDash val="solid"/>
                      <a:round/>
                      <a:headEnd type="none" w="med" len="med"/>
                      <a:tailEnd type="none" w="med" len="med"/>
                    </a:lnR>
                    <a:lnT w="9525" cap="flat" cmpd="sng" algn="ctr">
                      <a:solidFill>
                        <a:srgbClr val="FFC44A"/>
                      </a:solidFill>
                      <a:prstDash val="solid"/>
                      <a:round/>
                      <a:headEnd type="none" w="med" len="med"/>
                      <a:tailEnd type="none" w="med" len="med"/>
                    </a:lnT>
                    <a:lnB w="9525" cap="flat" cmpd="sng" algn="ctr">
                      <a:solidFill>
                        <a:srgbClr val="FFC44A"/>
                      </a:solidFill>
                      <a:prstDash val="solid"/>
                      <a:round/>
                      <a:headEnd type="none" w="med" len="med"/>
                      <a:tailEnd type="none" w="med" len="med"/>
                    </a:lnB>
                    <a:solidFill>
                      <a:srgbClr val="000000"/>
                    </a:solidFill>
                  </a:tcPr>
                </a:tc>
                <a:tc>
                  <a:txBody>
                    <a:bodyPr/>
                    <a:lstStyle/>
                    <a:p>
                      <a:pPr algn="ctr" fontAlgn="ctr"/>
                      <a:r>
                        <a:rPr lang="nl-NL" b="0" i="0" u="none" strike="noStrike" dirty="0">
                          <a:solidFill>
                            <a:srgbClr val="FFFFFF"/>
                          </a:solidFill>
                          <a:effectLst/>
                          <a:latin typeface="Daytona" panose="020B0604030500040204" pitchFamily="34" charset="0"/>
                        </a:rPr>
                        <a:t>2</a:t>
                      </a:r>
                      <a:endParaRPr lang="nl-BE" b="0" i="0" u="none" strike="noStrike" dirty="0">
                        <a:solidFill>
                          <a:srgbClr val="FFFFFF"/>
                        </a:solidFill>
                        <a:effectLst/>
                        <a:latin typeface="Daytona" panose="020B0604030500040204" pitchFamily="34" charset="0"/>
                      </a:endParaRPr>
                    </a:p>
                  </a:txBody>
                  <a:tcPr marL="28575" marR="28575" marT="28575" marB="28575" anchor="ctr">
                    <a:lnL w="9525" cap="flat" cmpd="sng" algn="ctr">
                      <a:solidFill>
                        <a:srgbClr val="FFC44A"/>
                      </a:solidFill>
                      <a:prstDash val="solid"/>
                      <a:round/>
                      <a:headEnd type="none" w="med" len="med"/>
                      <a:tailEnd type="none" w="med" len="med"/>
                    </a:lnL>
                    <a:lnR w="9525" cap="flat" cmpd="sng" algn="ctr">
                      <a:solidFill>
                        <a:srgbClr val="FFC44A"/>
                      </a:solidFill>
                      <a:prstDash val="solid"/>
                      <a:round/>
                      <a:headEnd type="none" w="med" len="med"/>
                      <a:tailEnd type="none" w="med" len="med"/>
                    </a:lnR>
                    <a:lnT w="9525" cap="flat" cmpd="sng" algn="ctr">
                      <a:solidFill>
                        <a:srgbClr val="FFC44A"/>
                      </a:solidFill>
                      <a:prstDash val="solid"/>
                      <a:round/>
                      <a:headEnd type="none" w="med" len="med"/>
                      <a:tailEnd type="none" w="med" len="med"/>
                    </a:lnT>
                    <a:lnB w="9525" cap="flat" cmpd="sng" algn="ctr">
                      <a:solidFill>
                        <a:srgbClr val="FFC44A"/>
                      </a:solidFill>
                      <a:prstDash val="solid"/>
                      <a:round/>
                      <a:headEnd type="none" w="med" len="med"/>
                      <a:tailEnd type="none" w="med" len="med"/>
                    </a:lnB>
                    <a:solidFill>
                      <a:srgbClr val="000000"/>
                    </a:solidFill>
                  </a:tcPr>
                </a:tc>
                <a:tc>
                  <a:txBody>
                    <a:bodyPr/>
                    <a:lstStyle/>
                    <a:p>
                      <a:pPr algn="ctr" fontAlgn="ctr"/>
                      <a:r>
                        <a:rPr lang="nl-NL" b="0" i="0" u="none" strike="noStrike" dirty="0">
                          <a:solidFill>
                            <a:srgbClr val="FFFFFF"/>
                          </a:solidFill>
                          <a:effectLst/>
                          <a:latin typeface="Daytona" panose="020B0604030500040204" pitchFamily="34" charset="0"/>
                        </a:rPr>
                        <a:t>2</a:t>
                      </a:r>
                      <a:endParaRPr lang="nl-BE" b="0" i="0" u="none" strike="noStrike" dirty="0">
                        <a:solidFill>
                          <a:srgbClr val="FFFFFF"/>
                        </a:solidFill>
                        <a:effectLst/>
                        <a:latin typeface="Daytona" panose="020B0604030500040204" pitchFamily="34" charset="0"/>
                      </a:endParaRPr>
                    </a:p>
                  </a:txBody>
                  <a:tcPr marL="28575" marR="28575" marT="28575" marB="28575" anchor="ctr">
                    <a:lnL w="9525" cap="flat" cmpd="sng" algn="ctr">
                      <a:solidFill>
                        <a:srgbClr val="FFC44A"/>
                      </a:solidFill>
                      <a:prstDash val="solid"/>
                      <a:round/>
                      <a:headEnd type="none" w="med" len="med"/>
                      <a:tailEnd type="none" w="med" len="med"/>
                    </a:lnL>
                    <a:lnR w="9525" cap="flat" cmpd="sng" algn="ctr">
                      <a:solidFill>
                        <a:srgbClr val="FFC44A"/>
                      </a:solidFill>
                      <a:prstDash val="solid"/>
                      <a:round/>
                      <a:headEnd type="none" w="med" len="med"/>
                      <a:tailEnd type="none" w="med" len="med"/>
                    </a:lnR>
                    <a:lnT w="9525" cap="flat" cmpd="sng" algn="ctr">
                      <a:solidFill>
                        <a:srgbClr val="FFC44A"/>
                      </a:solidFill>
                      <a:prstDash val="solid"/>
                      <a:round/>
                      <a:headEnd type="none" w="med" len="med"/>
                      <a:tailEnd type="none" w="med" len="med"/>
                    </a:lnT>
                    <a:lnB w="9525" cap="flat" cmpd="sng" algn="ctr">
                      <a:solidFill>
                        <a:srgbClr val="FFC44A"/>
                      </a:solidFill>
                      <a:prstDash val="solid"/>
                      <a:round/>
                      <a:headEnd type="none" w="med" len="med"/>
                      <a:tailEnd type="none" w="med" len="med"/>
                    </a:lnB>
                    <a:solidFill>
                      <a:srgbClr val="000000"/>
                    </a:solidFill>
                  </a:tcPr>
                </a:tc>
                <a:extLst>
                  <a:ext uri="{0D108BD9-81ED-4DB2-BD59-A6C34878D82A}">
                    <a16:rowId xmlns:a16="http://schemas.microsoft.com/office/drawing/2014/main" val="2930839403"/>
                  </a:ext>
                </a:extLst>
              </a:tr>
              <a:tr h="341733">
                <a:tc>
                  <a:txBody>
                    <a:bodyPr/>
                    <a:lstStyle/>
                    <a:p>
                      <a:pPr marL="0" marR="0" lvl="0" indent="0" algn="l" defTabSz="685800" rtl="0" eaLnBrk="1" fontAlgn="ctr" latinLnBrk="0" hangingPunct="1">
                        <a:lnSpc>
                          <a:spcPct val="100000"/>
                        </a:lnSpc>
                        <a:spcBef>
                          <a:spcPts val="0"/>
                        </a:spcBef>
                        <a:spcAft>
                          <a:spcPts val="0"/>
                        </a:spcAft>
                        <a:buClrTx/>
                        <a:buSzTx/>
                        <a:buFontTx/>
                        <a:buNone/>
                        <a:tabLst/>
                        <a:defRPr/>
                      </a:pPr>
                      <a:r>
                        <a:rPr lang="nl-NL" b="0" i="0" u="none" strike="noStrike" dirty="0">
                          <a:solidFill>
                            <a:srgbClr val="FFFFFF"/>
                          </a:solidFill>
                          <a:effectLst/>
                          <a:latin typeface="Daytona" panose="020B0604030500040204" pitchFamily="34" charset="0"/>
                        </a:rPr>
                        <a:t>6</a:t>
                      </a:r>
                      <a:r>
                        <a:rPr lang="nl-NL" b="0" i="0" u="none" strike="noStrike" baseline="30000" dirty="0">
                          <a:solidFill>
                            <a:srgbClr val="FFFFFF"/>
                          </a:solidFill>
                          <a:effectLst/>
                          <a:latin typeface="Daytona" panose="020B0604030500040204" pitchFamily="34" charset="0"/>
                        </a:rPr>
                        <a:t>e</a:t>
                      </a:r>
                      <a:r>
                        <a:rPr lang="nl-NL" b="0" i="0" u="none" strike="noStrike" dirty="0">
                          <a:solidFill>
                            <a:srgbClr val="FFFFFF"/>
                          </a:solidFill>
                          <a:effectLst/>
                          <a:latin typeface="Daytona" panose="020B0604030500040204" pitchFamily="34" charset="0"/>
                        </a:rPr>
                        <a:t> Divisie A</a:t>
                      </a:r>
                      <a:endParaRPr lang="nl-BE" b="0" i="0" u="none" strike="noStrike" dirty="0">
                        <a:solidFill>
                          <a:srgbClr val="FFFFFF"/>
                        </a:solidFill>
                        <a:effectLst/>
                        <a:latin typeface="Daytona" panose="020B0604030500040204" pitchFamily="34" charset="0"/>
                      </a:endParaRPr>
                    </a:p>
                  </a:txBody>
                  <a:tcPr marL="28575" marR="28575" marT="28575" marB="28575" anchor="ctr">
                    <a:lnL w="9525" cap="flat" cmpd="sng" algn="ctr">
                      <a:solidFill>
                        <a:srgbClr val="FFC44A"/>
                      </a:solidFill>
                      <a:prstDash val="solid"/>
                      <a:round/>
                      <a:headEnd type="none" w="med" len="med"/>
                      <a:tailEnd type="none" w="med" len="med"/>
                    </a:lnL>
                    <a:lnR w="9525" cap="flat" cmpd="sng" algn="ctr">
                      <a:solidFill>
                        <a:srgbClr val="FFC44A"/>
                      </a:solidFill>
                      <a:prstDash val="solid"/>
                      <a:round/>
                      <a:headEnd type="none" w="med" len="med"/>
                      <a:tailEnd type="none" w="med" len="med"/>
                    </a:lnR>
                    <a:lnT w="9525" cap="flat" cmpd="sng" algn="ctr">
                      <a:solidFill>
                        <a:srgbClr val="FFC44A"/>
                      </a:solidFill>
                      <a:prstDash val="solid"/>
                      <a:round/>
                      <a:headEnd type="none" w="med" len="med"/>
                      <a:tailEnd type="none" w="med" len="med"/>
                    </a:lnT>
                    <a:lnB w="9525" cap="flat" cmpd="sng" algn="ctr">
                      <a:solidFill>
                        <a:srgbClr val="FFC44A"/>
                      </a:solidFill>
                      <a:prstDash val="solid"/>
                      <a:round/>
                      <a:headEnd type="none" w="med" len="med"/>
                      <a:tailEnd type="none" w="med" len="med"/>
                    </a:lnB>
                    <a:solidFill>
                      <a:srgbClr val="000000"/>
                    </a:solidFill>
                  </a:tcPr>
                </a:tc>
                <a:tc>
                  <a:txBody>
                    <a:bodyPr/>
                    <a:lstStyle/>
                    <a:p>
                      <a:pPr algn="ctr" fontAlgn="ctr"/>
                      <a:r>
                        <a:rPr lang="nl-NL" b="0" i="0" u="none" strike="noStrike" dirty="0">
                          <a:solidFill>
                            <a:srgbClr val="FFFFFF"/>
                          </a:solidFill>
                          <a:effectLst/>
                          <a:latin typeface="Daytona" panose="020B0604030500040204" pitchFamily="34" charset="0"/>
                        </a:rPr>
                        <a:t>2</a:t>
                      </a:r>
                      <a:endParaRPr lang="nl-BE" b="0" i="0" u="none" strike="noStrike" dirty="0">
                        <a:solidFill>
                          <a:srgbClr val="FFFFFF"/>
                        </a:solidFill>
                        <a:effectLst/>
                        <a:latin typeface="Daytona" panose="020B0604030500040204" pitchFamily="34" charset="0"/>
                      </a:endParaRPr>
                    </a:p>
                  </a:txBody>
                  <a:tcPr marL="28575" marR="28575" marT="28575" marB="28575" anchor="ctr">
                    <a:lnL w="9525" cap="flat" cmpd="sng" algn="ctr">
                      <a:solidFill>
                        <a:srgbClr val="FFC44A"/>
                      </a:solidFill>
                      <a:prstDash val="solid"/>
                      <a:round/>
                      <a:headEnd type="none" w="med" len="med"/>
                      <a:tailEnd type="none" w="med" len="med"/>
                    </a:lnL>
                    <a:lnR w="9525" cap="flat" cmpd="sng" algn="ctr">
                      <a:solidFill>
                        <a:srgbClr val="FFC44A"/>
                      </a:solidFill>
                      <a:prstDash val="solid"/>
                      <a:round/>
                      <a:headEnd type="none" w="med" len="med"/>
                      <a:tailEnd type="none" w="med" len="med"/>
                    </a:lnR>
                    <a:lnT w="9525" cap="flat" cmpd="sng" algn="ctr">
                      <a:solidFill>
                        <a:srgbClr val="FFC44A"/>
                      </a:solidFill>
                      <a:prstDash val="solid"/>
                      <a:round/>
                      <a:headEnd type="none" w="med" len="med"/>
                      <a:tailEnd type="none" w="med" len="med"/>
                    </a:lnT>
                    <a:lnB w="9525" cap="flat" cmpd="sng" algn="ctr">
                      <a:solidFill>
                        <a:srgbClr val="FFC44A"/>
                      </a:solidFill>
                      <a:prstDash val="solid"/>
                      <a:round/>
                      <a:headEnd type="none" w="med" len="med"/>
                      <a:tailEnd type="none" w="med" len="med"/>
                    </a:lnB>
                    <a:solidFill>
                      <a:srgbClr val="000000"/>
                    </a:solidFill>
                  </a:tcPr>
                </a:tc>
                <a:tc>
                  <a:txBody>
                    <a:bodyPr/>
                    <a:lstStyle/>
                    <a:p>
                      <a:pPr algn="ctr" fontAlgn="ctr"/>
                      <a:r>
                        <a:rPr lang="nl-NL" b="0" i="0" u="none" strike="noStrike" dirty="0">
                          <a:solidFill>
                            <a:srgbClr val="FFFFFF"/>
                          </a:solidFill>
                          <a:effectLst/>
                          <a:latin typeface="Daytona" panose="020B0604030500040204" pitchFamily="34" charset="0"/>
                        </a:rPr>
                        <a:t>-</a:t>
                      </a:r>
                      <a:endParaRPr lang="nl-BE" b="0" i="0" u="none" strike="noStrike" dirty="0">
                        <a:solidFill>
                          <a:srgbClr val="FFFFFF"/>
                        </a:solidFill>
                        <a:effectLst/>
                        <a:latin typeface="Daytona" panose="020B0604030500040204" pitchFamily="34" charset="0"/>
                      </a:endParaRPr>
                    </a:p>
                  </a:txBody>
                  <a:tcPr marL="28575" marR="28575" marT="28575" marB="28575" anchor="ctr">
                    <a:lnL w="9525" cap="flat" cmpd="sng" algn="ctr">
                      <a:solidFill>
                        <a:srgbClr val="FFC44A"/>
                      </a:solidFill>
                      <a:prstDash val="solid"/>
                      <a:round/>
                      <a:headEnd type="none" w="med" len="med"/>
                      <a:tailEnd type="none" w="med" len="med"/>
                    </a:lnL>
                    <a:lnR w="9525" cap="flat" cmpd="sng" algn="ctr">
                      <a:solidFill>
                        <a:srgbClr val="FFC44A"/>
                      </a:solidFill>
                      <a:prstDash val="solid"/>
                      <a:round/>
                      <a:headEnd type="none" w="med" len="med"/>
                      <a:tailEnd type="none" w="med" len="med"/>
                    </a:lnR>
                    <a:lnT w="9525" cap="flat" cmpd="sng" algn="ctr">
                      <a:solidFill>
                        <a:srgbClr val="FFC44A"/>
                      </a:solidFill>
                      <a:prstDash val="solid"/>
                      <a:round/>
                      <a:headEnd type="none" w="med" len="med"/>
                      <a:tailEnd type="none" w="med" len="med"/>
                    </a:lnT>
                    <a:lnB w="9525" cap="flat" cmpd="sng" algn="ctr">
                      <a:solidFill>
                        <a:srgbClr val="FFC44A"/>
                      </a:solidFill>
                      <a:prstDash val="solid"/>
                      <a:round/>
                      <a:headEnd type="none" w="med" len="med"/>
                      <a:tailEnd type="none" w="med" len="med"/>
                    </a:lnB>
                    <a:solidFill>
                      <a:srgbClr val="000000"/>
                    </a:solidFill>
                  </a:tcPr>
                </a:tc>
                <a:extLst>
                  <a:ext uri="{0D108BD9-81ED-4DB2-BD59-A6C34878D82A}">
                    <a16:rowId xmlns:a16="http://schemas.microsoft.com/office/drawing/2014/main" val="2258808931"/>
                  </a:ext>
                </a:extLst>
              </a:tr>
              <a:tr h="341733">
                <a:tc>
                  <a:txBody>
                    <a:bodyPr/>
                    <a:lstStyle/>
                    <a:p>
                      <a:pPr marL="0" marR="0" lvl="0" indent="0" algn="l" defTabSz="685800" rtl="0" eaLnBrk="1" fontAlgn="ctr" latinLnBrk="0" hangingPunct="1">
                        <a:lnSpc>
                          <a:spcPct val="100000"/>
                        </a:lnSpc>
                        <a:spcBef>
                          <a:spcPts val="0"/>
                        </a:spcBef>
                        <a:spcAft>
                          <a:spcPts val="0"/>
                        </a:spcAft>
                        <a:buClrTx/>
                        <a:buSzTx/>
                        <a:buFontTx/>
                        <a:buNone/>
                        <a:tabLst/>
                        <a:defRPr/>
                      </a:pPr>
                      <a:r>
                        <a:rPr lang="nl-NL" b="0" i="0" u="none" strike="noStrike" dirty="0">
                          <a:solidFill>
                            <a:srgbClr val="FFFFFF"/>
                          </a:solidFill>
                          <a:effectLst/>
                          <a:latin typeface="Daytona" panose="020B0604030500040204" pitchFamily="34" charset="0"/>
                        </a:rPr>
                        <a:t>6</a:t>
                      </a:r>
                      <a:r>
                        <a:rPr lang="nl-NL" b="0" i="0" u="none" strike="noStrike" baseline="30000" dirty="0">
                          <a:solidFill>
                            <a:srgbClr val="FFFFFF"/>
                          </a:solidFill>
                          <a:effectLst/>
                          <a:latin typeface="Daytona" panose="020B0604030500040204" pitchFamily="34" charset="0"/>
                        </a:rPr>
                        <a:t>e</a:t>
                      </a:r>
                      <a:r>
                        <a:rPr lang="nl-NL" b="0" i="0" u="none" strike="noStrike" dirty="0">
                          <a:solidFill>
                            <a:srgbClr val="FFFFFF"/>
                          </a:solidFill>
                          <a:effectLst/>
                          <a:latin typeface="Daytona" panose="020B0604030500040204" pitchFamily="34" charset="0"/>
                        </a:rPr>
                        <a:t> Divisie B</a:t>
                      </a:r>
                      <a:endParaRPr lang="nl-BE" b="0" i="0" u="none" strike="noStrike" dirty="0">
                        <a:solidFill>
                          <a:srgbClr val="FFFFFF"/>
                        </a:solidFill>
                        <a:effectLst/>
                        <a:latin typeface="Daytona" panose="020B0604030500040204" pitchFamily="34" charset="0"/>
                      </a:endParaRPr>
                    </a:p>
                  </a:txBody>
                  <a:tcPr marL="28575" marR="28575" marT="28575" marB="28575" anchor="ctr">
                    <a:lnL w="9525" cap="flat" cmpd="sng" algn="ctr">
                      <a:solidFill>
                        <a:srgbClr val="FFC44A"/>
                      </a:solidFill>
                      <a:prstDash val="solid"/>
                      <a:round/>
                      <a:headEnd type="none" w="med" len="med"/>
                      <a:tailEnd type="none" w="med" len="med"/>
                    </a:lnL>
                    <a:lnR w="9525" cap="flat" cmpd="sng" algn="ctr">
                      <a:solidFill>
                        <a:srgbClr val="FFC44A"/>
                      </a:solidFill>
                      <a:prstDash val="solid"/>
                      <a:round/>
                      <a:headEnd type="none" w="med" len="med"/>
                      <a:tailEnd type="none" w="med" len="med"/>
                    </a:lnR>
                    <a:lnT w="9525" cap="flat" cmpd="sng" algn="ctr">
                      <a:solidFill>
                        <a:srgbClr val="FFC44A"/>
                      </a:solidFill>
                      <a:prstDash val="solid"/>
                      <a:round/>
                      <a:headEnd type="none" w="med" len="med"/>
                      <a:tailEnd type="none" w="med" len="med"/>
                    </a:lnT>
                    <a:lnB w="9525" cap="flat" cmpd="sng" algn="ctr">
                      <a:solidFill>
                        <a:srgbClr val="FFC44A"/>
                      </a:solidFill>
                      <a:prstDash val="solid"/>
                      <a:round/>
                      <a:headEnd type="none" w="med" len="med"/>
                      <a:tailEnd type="none" w="med" len="med"/>
                    </a:lnB>
                    <a:solidFill>
                      <a:srgbClr val="000000"/>
                    </a:solidFill>
                  </a:tcPr>
                </a:tc>
                <a:tc>
                  <a:txBody>
                    <a:bodyPr/>
                    <a:lstStyle/>
                    <a:p>
                      <a:pPr algn="ctr" fontAlgn="ctr"/>
                      <a:r>
                        <a:rPr lang="nl-NL" b="0" i="0" u="none" strike="noStrike" dirty="0">
                          <a:solidFill>
                            <a:srgbClr val="FFFFFF"/>
                          </a:solidFill>
                          <a:effectLst/>
                          <a:latin typeface="Daytona" panose="020B0604030500040204" pitchFamily="34" charset="0"/>
                        </a:rPr>
                        <a:t>2</a:t>
                      </a:r>
                      <a:endParaRPr lang="nl-BE" b="0" i="0" u="none" strike="noStrike" dirty="0">
                        <a:solidFill>
                          <a:srgbClr val="FFFFFF"/>
                        </a:solidFill>
                        <a:effectLst/>
                        <a:latin typeface="Daytona" panose="020B0604030500040204" pitchFamily="34" charset="0"/>
                      </a:endParaRPr>
                    </a:p>
                  </a:txBody>
                  <a:tcPr marL="28575" marR="28575" marT="28575" marB="28575" anchor="ctr">
                    <a:lnL w="9525" cap="flat" cmpd="sng" algn="ctr">
                      <a:solidFill>
                        <a:srgbClr val="FFC44A"/>
                      </a:solidFill>
                      <a:prstDash val="solid"/>
                      <a:round/>
                      <a:headEnd type="none" w="med" len="med"/>
                      <a:tailEnd type="none" w="med" len="med"/>
                    </a:lnL>
                    <a:lnR w="9525" cap="flat" cmpd="sng" algn="ctr">
                      <a:solidFill>
                        <a:srgbClr val="FFC44A"/>
                      </a:solidFill>
                      <a:prstDash val="solid"/>
                      <a:round/>
                      <a:headEnd type="none" w="med" len="med"/>
                      <a:tailEnd type="none" w="med" len="med"/>
                    </a:lnR>
                    <a:lnT w="9525" cap="flat" cmpd="sng" algn="ctr">
                      <a:solidFill>
                        <a:srgbClr val="FFC44A"/>
                      </a:solidFill>
                      <a:prstDash val="solid"/>
                      <a:round/>
                      <a:headEnd type="none" w="med" len="med"/>
                      <a:tailEnd type="none" w="med" len="med"/>
                    </a:lnT>
                    <a:lnB w="9525" cap="flat" cmpd="sng" algn="ctr">
                      <a:solidFill>
                        <a:srgbClr val="FFC44A"/>
                      </a:solidFill>
                      <a:prstDash val="solid"/>
                      <a:round/>
                      <a:headEnd type="none" w="med" len="med"/>
                      <a:tailEnd type="none" w="med" len="med"/>
                    </a:lnB>
                    <a:solidFill>
                      <a:srgbClr val="000000"/>
                    </a:solidFill>
                  </a:tcPr>
                </a:tc>
                <a:tc>
                  <a:txBody>
                    <a:bodyPr/>
                    <a:lstStyle/>
                    <a:p>
                      <a:pPr algn="ctr" fontAlgn="ctr"/>
                      <a:r>
                        <a:rPr lang="nl-NL" b="0" i="0" u="none" strike="noStrike" dirty="0">
                          <a:solidFill>
                            <a:srgbClr val="FFFFFF"/>
                          </a:solidFill>
                          <a:effectLst/>
                          <a:latin typeface="Daytona" panose="020B0604030500040204" pitchFamily="34" charset="0"/>
                        </a:rPr>
                        <a:t>-</a:t>
                      </a:r>
                      <a:endParaRPr lang="nl-BE" b="0" i="0" u="none" strike="noStrike" dirty="0">
                        <a:solidFill>
                          <a:srgbClr val="FFFFFF"/>
                        </a:solidFill>
                        <a:effectLst/>
                        <a:latin typeface="Daytona" panose="020B0604030500040204" pitchFamily="34" charset="0"/>
                      </a:endParaRPr>
                    </a:p>
                  </a:txBody>
                  <a:tcPr marL="28575" marR="28575" marT="28575" marB="28575" anchor="ctr">
                    <a:lnL w="9525" cap="flat" cmpd="sng" algn="ctr">
                      <a:solidFill>
                        <a:srgbClr val="FFC44A"/>
                      </a:solidFill>
                      <a:prstDash val="solid"/>
                      <a:round/>
                      <a:headEnd type="none" w="med" len="med"/>
                      <a:tailEnd type="none" w="med" len="med"/>
                    </a:lnL>
                    <a:lnR w="9525" cap="flat" cmpd="sng" algn="ctr">
                      <a:solidFill>
                        <a:srgbClr val="FFC44A"/>
                      </a:solidFill>
                      <a:prstDash val="solid"/>
                      <a:round/>
                      <a:headEnd type="none" w="med" len="med"/>
                      <a:tailEnd type="none" w="med" len="med"/>
                    </a:lnR>
                    <a:lnT w="9525" cap="flat" cmpd="sng" algn="ctr">
                      <a:solidFill>
                        <a:srgbClr val="FFC44A"/>
                      </a:solidFill>
                      <a:prstDash val="solid"/>
                      <a:round/>
                      <a:headEnd type="none" w="med" len="med"/>
                      <a:tailEnd type="none" w="med" len="med"/>
                    </a:lnT>
                    <a:lnB w="9525" cap="flat" cmpd="sng" algn="ctr">
                      <a:solidFill>
                        <a:srgbClr val="FFC44A"/>
                      </a:solidFill>
                      <a:prstDash val="solid"/>
                      <a:round/>
                      <a:headEnd type="none" w="med" len="med"/>
                      <a:tailEnd type="none" w="med" len="med"/>
                    </a:lnB>
                    <a:solidFill>
                      <a:srgbClr val="000000"/>
                    </a:solidFill>
                  </a:tcPr>
                </a:tc>
                <a:extLst>
                  <a:ext uri="{0D108BD9-81ED-4DB2-BD59-A6C34878D82A}">
                    <a16:rowId xmlns:a16="http://schemas.microsoft.com/office/drawing/2014/main" val="2106844012"/>
                  </a:ext>
                </a:extLst>
              </a:tr>
            </a:tbl>
          </a:graphicData>
        </a:graphic>
      </p:graphicFrame>
    </p:spTree>
    <p:extLst>
      <p:ext uri="{BB962C8B-B14F-4D97-AF65-F5344CB8AC3E}">
        <p14:creationId xmlns:p14="http://schemas.microsoft.com/office/powerpoint/2010/main" val="1084455848"/>
      </p:ext>
    </p:extLst>
  </p:cSld>
  <p:clrMapOvr>
    <a:masterClrMapping/>
  </p:clrMapOvr>
  <mc:AlternateContent xmlns:mc="http://schemas.openxmlformats.org/markup-compatibility/2006" xmlns:p14="http://schemas.microsoft.com/office/powerpoint/2010/main">
    <mc:Choice Requires="p14">
      <p:transition spd="slow" p14:dur="1250">
        <p:wheel spokes="1"/>
      </p:transition>
    </mc:Choice>
    <mc:Fallback xmlns="">
      <p:transition spd="slow">
        <p:wheel spokes="1"/>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hthoek 6">
            <a:extLst>
              <a:ext uri="{FF2B5EF4-FFF2-40B4-BE49-F238E27FC236}">
                <a16:creationId xmlns:a16="http://schemas.microsoft.com/office/drawing/2014/main" id="{B83D03D8-5133-42FE-BFA3-7FE9CEA9DB0F}"/>
              </a:ext>
            </a:extLst>
          </p:cNvPr>
          <p:cNvSpPr/>
          <p:nvPr/>
        </p:nvSpPr>
        <p:spPr>
          <a:xfrm>
            <a:off x="251520" y="266688"/>
            <a:ext cx="8136904" cy="461665"/>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nl-NL" sz="2400" b="1" u="sng" spc="50" dirty="0">
                <a:ln w="11430"/>
                <a:solidFill>
                  <a:srgbClr val="FF0000"/>
                </a:solidFill>
                <a:effectLst>
                  <a:outerShdw blurRad="76200" dist="50800" dir="5400000" algn="tl" rotWithShape="0">
                    <a:srgbClr val="000000">
                      <a:alpha val="65000"/>
                    </a:srgbClr>
                  </a:outerShdw>
                </a:effectLst>
                <a:latin typeface="Daytona" panose="020B0604030500040204" pitchFamily="34" charset="0"/>
              </a:rPr>
              <a:t>6. COMPETITIE : TOELICHTING &amp; WIJZIGINGEN</a:t>
            </a:r>
            <a:endParaRPr lang="nl-NL" sz="2400" b="1" cap="none" spc="50" dirty="0">
              <a:ln w="11430"/>
              <a:solidFill>
                <a:srgbClr val="FF0000"/>
              </a:solidFill>
              <a:effectLst>
                <a:outerShdw blurRad="76200" dist="50800" dir="5400000" algn="tl" rotWithShape="0">
                  <a:srgbClr val="000000">
                    <a:alpha val="65000"/>
                  </a:srgbClr>
                </a:outerShdw>
              </a:effectLst>
              <a:latin typeface="Daytona" panose="020B0604030500040204" pitchFamily="34" charset="0"/>
            </a:endParaRPr>
          </a:p>
        </p:txBody>
      </p:sp>
      <p:sp>
        <p:nvSpPr>
          <p:cNvPr id="22" name="Rectangle 1">
            <a:extLst>
              <a:ext uri="{FF2B5EF4-FFF2-40B4-BE49-F238E27FC236}">
                <a16:creationId xmlns:a16="http://schemas.microsoft.com/office/drawing/2014/main" id="{F211D73D-20CE-47CF-A22D-3CD1FDA80085}"/>
              </a:ext>
            </a:extLst>
          </p:cNvPr>
          <p:cNvSpPr>
            <a:spLocks noChangeArrowheads="1"/>
          </p:cNvSpPr>
          <p:nvPr/>
        </p:nvSpPr>
        <p:spPr bwMode="auto">
          <a:xfrm>
            <a:off x="6221667" y="1988364"/>
            <a:ext cx="90630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nl-BE" altLang="nl-BE" sz="1800" b="0" i="0" u="none" strike="noStrike" cap="none" normalizeH="0" baseline="0">
                <a:ln>
                  <a:noFill/>
                </a:ln>
                <a:solidFill>
                  <a:srgbClr val="000000"/>
                </a:solidFill>
                <a:effectLst/>
                <a:latin typeface="One Montserrat"/>
              </a:rPr>
            </a:br>
            <a:endParaRPr kumimoji="0" lang="nl-BE" altLang="nl-BE" sz="1800" b="0" i="0" u="none" strike="noStrike" cap="none" normalizeH="0" baseline="0">
              <a:ln>
                <a:noFill/>
              </a:ln>
              <a:solidFill>
                <a:schemeClr val="tx1"/>
              </a:solidFill>
              <a:effectLst/>
              <a:latin typeface="Arial" panose="020B0604020202020204" pitchFamily="34" charset="0"/>
            </a:endParaRPr>
          </a:p>
        </p:txBody>
      </p:sp>
      <p:pic>
        <p:nvPicPr>
          <p:cNvPr id="2" name="Afbeelding 1">
            <a:extLst>
              <a:ext uri="{FF2B5EF4-FFF2-40B4-BE49-F238E27FC236}">
                <a16:creationId xmlns:a16="http://schemas.microsoft.com/office/drawing/2014/main" id="{16A65438-8829-E0F0-C12D-8FC1246E2E4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3203848" y="5555160"/>
            <a:ext cx="2746684" cy="1036152"/>
          </a:xfrm>
          <a:prstGeom prst="rect">
            <a:avLst/>
          </a:prstGeom>
        </p:spPr>
      </p:pic>
      <p:sp>
        <p:nvSpPr>
          <p:cNvPr id="10" name="Tekstvak 9">
            <a:extLst>
              <a:ext uri="{FF2B5EF4-FFF2-40B4-BE49-F238E27FC236}">
                <a16:creationId xmlns:a16="http://schemas.microsoft.com/office/drawing/2014/main" id="{019369F4-8182-2A6B-1A7E-81B225999E38}"/>
              </a:ext>
            </a:extLst>
          </p:cNvPr>
          <p:cNvSpPr txBox="1"/>
          <p:nvPr/>
        </p:nvSpPr>
        <p:spPr>
          <a:xfrm>
            <a:off x="251520" y="908720"/>
            <a:ext cx="3913251" cy="369332"/>
          </a:xfrm>
          <a:prstGeom prst="rect">
            <a:avLst/>
          </a:prstGeom>
          <a:noFill/>
        </p:spPr>
        <p:txBody>
          <a:bodyPr wrap="none" rtlCol="0">
            <a:spAutoFit/>
          </a:bodyPr>
          <a:lstStyle/>
          <a:p>
            <a:r>
              <a:rPr lang="nl-NL" b="1" u="sng" dirty="0">
                <a:latin typeface="Daytona" panose="020B0604030500040204" pitchFamily="34" charset="0"/>
              </a:rPr>
              <a:t>INSCHRIJVING NIEUWE LEDEN:</a:t>
            </a:r>
            <a:endParaRPr lang="nl-BE" b="1" u="sng" dirty="0">
              <a:latin typeface="Daytona" panose="020B0604030500040204" pitchFamily="34" charset="0"/>
            </a:endParaRPr>
          </a:p>
        </p:txBody>
      </p:sp>
      <p:sp>
        <p:nvSpPr>
          <p:cNvPr id="4" name="Tekstvak 3">
            <a:extLst>
              <a:ext uri="{FF2B5EF4-FFF2-40B4-BE49-F238E27FC236}">
                <a16:creationId xmlns:a16="http://schemas.microsoft.com/office/drawing/2014/main" id="{E2C2E150-36F8-3135-1844-FF46592CB347}"/>
              </a:ext>
            </a:extLst>
          </p:cNvPr>
          <p:cNvSpPr txBox="1"/>
          <p:nvPr/>
        </p:nvSpPr>
        <p:spPr>
          <a:xfrm>
            <a:off x="251520" y="2158653"/>
            <a:ext cx="7560839" cy="1569660"/>
          </a:xfrm>
          <a:prstGeom prst="rect">
            <a:avLst/>
          </a:prstGeom>
          <a:noFill/>
        </p:spPr>
        <p:txBody>
          <a:bodyPr wrap="square" rtlCol="0">
            <a:spAutoFit/>
          </a:bodyPr>
          <a:lstStyle/>
          <a:p>
            <a:r>
              <a:rPr lang="nl-NL" sz="1600" b="1" u="sng" dirty="0">
                <a:latin typeface="Daytona" panose="020B0604030500040204" pitchFamily="34" charset="0"/>
              </a:rPr>
              <a:t>DOOR DE KAPITEIN :</a:t>
            </a:r>
            <a:br>
              <a:rPr lang="nl-NL" sz="1600" b="1" u="sng" dirty="0">
                <a:latin typeface="Daytona" panose="020B0604030500040204" pitchFamily="34" charset="0"/>
              </a:rPr>
            </a:br>
            <a:endParaRPr lang="nl-NL" sz="1600" b="1" u="sng" dirty="0">
              <a:latin typeface="Daytona" panose="020B0604030500040204" pitchFamily="34" charset="0"/>
            </a:endParaRPr>
          </a:p>
          <a:p>
            <a:pPr marL="342900" indent="-342900">
              <a:buFontTx/>
              <a:buChar char="-"/>
            </a:pPr>
            <a:r>
              <a:rPr lang="nl-NL" sz="1600" dirty="0">
                <a:solidFill>
                  <a:srgbClr val="002060"/>
                </a:solidFill>
                <a:latin typeface="Daytona" panose="020B0604030500040204" pitchFamily="34" charset="0"/>
              </a:rPr>
              <a:t>Via de captainstool</a:t>
            </a:r>
          </a:p>
          <a:p>
            <a:pPr marL="800100" lvl="1" indent="-342900">
              <a:buFontTx/>
              <a:buChar char="-"/>
            </a:pPr>
            <a:r>
              <a:rPr lang="nl-NL" sz="1600" dirty="0">
                <a:solidFill>
                  <a:srgbClr val="002060"/>
                </a:solidFill>
                <a:latin typeface="Daytona" panose="020B0604030500040204" pitchFamily="34" charset="0"/>
              </a:rPr>
              <a:t>Speler inschrijven (bestaand of nieuw lid)</a:t>
            </a:r>
          </a:p>
          <a:p>
            <a:pPr marL="800100" lvl="1" indent="-342900">
              <a:buFontTx/>
              <a:buChar char="-"/>
            </a:pPr>
            <a:r>
              <a:rPr lang="nl-NL" sz="1600" dirty="0">
                <a:solidFill>
                  <a:srgbClr val="002060"/>
                </a:solidFill>
                <a:latin typeface="Daytona" panose="020B0604030500040204" pitchFamily="34" charset="0"/>
              </a:rPr>
              <a:t>Alle gegevens ingeven</a:t>
            </a:r>
          </a:p>
          <a:p>
            <a:pPr marL="800100" lvl="1" indent="-342900">
              <a:buFontTx/>
              <a:buChar char="-"/>
            </a:pPr>
            <a:r>
              <a:rPr lang="nl-NL" sz="1600" dirty="0">
                <a:solidFill>
                  <a:srgbClr val="002060"/>
                </a:solidFill>
                <a:latin typeface="Daytona" panose="020B0604030500040204" pitchFamily="34" charset="0"/>
              </a:rPr>
              <a:t>Online betaling uitvoeren (geen overschrijving)</a:t>
            </a:r>
          </a:p>
        </p:txBody>
      </p:sp>
      <p:sp>
        <p:nvSpPr>
          <p:cNvPr id="6" name="Tekstvak 5">
            <a:extLst>
              <a:ext uri="{FF2B5EF4-FFF2-40B4-BE49-F238E27FC236}">
                <a16:creationId xmlns:a16="http://schemas.microsoft.com/office/drawing/2014/main" id="{3912581F-B471-1C26-4BDE-9A61F7566D7C}"/>
              </a:ext>
            </a:extLst>
          </p:cNvPr>
          <p:cNvSpPr txBox="1"/>
          <p:nvPr/>
        </p:nvSpPr>
        <p:spPr>
          <a:xfrm>
            <a:off x="257248" y="3778007"/>
            <a:ext cx="8629504" cy="1077218"/>
          </a:xfrm>
          <a:prstGeom prst="rect">
            <a:avLst/>
          </a:prstGeom>
          <a:noFill/>
        </p:spPr>
        <p:txBody>
          <a:bodyPr wrap="square" rtlCol="0">
            <a:spAutoFit/>
          </a:bodyPr>
          <a:lstStyle/>
          <a:p>
            <a:r>
              <a:rPr lang="nl-NL" sz="1600" b="1" u="sng" dirty="0">
                <a:solidFill>
                  <a:schemeClr val="tx1">
                    <a:lumMod val="95000"/>
                    <a:lumOff val="5000"/>
                  </a:schemeClr>
                </a:solidFill>
                <a:latin typeface="Daytona" panose="020B0604030500040204" pitchFamily="34" charset="0"/>
              </a:rPr>
              <a:t>DOOR DE PENNINGMEESTER:</a:t>
            </a:r>
            <a:br>
              <a:rPr lang="nl-NL" sz="1600" b="1" u="sng" dirty="0">
                <a:solidFill>
                  <a:schemeClr val="tx1">
                    <a:lumMod val="95000"/>
                    <a:lumOff val="5000"/>
                  </a:schemeClr>
                </a:solidFill>
                <a:latin typeface="Daytona" panose="020B0604030500040204" pitchFamily="34" charset="0"/>
              </a:rPr>
            </a:br>
            <a:endParaRPr lang="nl-NL" sz="1600" b="1" u="sng" dirty="0">
              <a:solidFill>
                <a:schemeClr val="tx1">
                  <a:lumMod val="95000"/>
                  <a:lumOff val="5000"/>
                </a:schemeClr>
              </a:solidFill>
              <a:latin typeface="Daytona" panose="020B0604030500040204" pitchFamily="34" charset="0"/>
            </a:endParaRPr>
          </a:p>
          <a:p>
            <a:r>
              <a:rPr lang="nl-NL" sz="1600" dirty="0">
                <a:solidFill>
                  <a:srgbClr val="002060"/>
                </a:solidFill>
                <a:latin typeface="Daytona" panose="020B0604030500040204" pitchFamily="34" charset="0"/>
              </a:rPr>
              <a:t>- De inschrijving dient goedgekeurd te worden door de penningmeester.</a:t>
            </a:r>
            <a:br>
              <a:rPr lang="nl-NL" sz="1600" dirty="0">
                <a:solidFill>
                  <a:srgbClr val="002060"/>
                </a:solidFill>
                <a:latin typeface="Daytona" panose="020B0604030500040204" pitchFamily="34" charset="0"/>
              </a:rPr>
            </a:br>
            <a:r>
              <a:rPr lang="nl-NL" sz="1600" dirty="0">
                <a:solidFill>
                  <a:srgbClr val="002060"/>
                </a:solidFill>
                <a:latin typeface="Daytona" panose="020B0604030500040204" pitchFamily="34" charset="0"/>
              </a:rPr>
              <a:t>- De speler is speelgerechtigd</a:t>
            </a:r>
          </a:p>
        </p:txBody>
      </p:sp>
      <p:sp>
        <p:nvSpPr>
          <p:cNvPr id="8" name="Tekstvak 7">
            <a:extLst>
              <a:ext uri="{FF2B5EF4-FFF2-40B4-BE49-F238E27FC236}">
                <a16:creationId xmlns:a16="http://schemas.microsoft.com/office/drawing/2014/main" id="{84DBDBE1-3DB7-2E51-E0A5-8ADBC211F95E}"/>
              </a:ext>
            </a:extLst>
          </p:cNvPr>
          <p:cNvSpPr txBox="1"/>
          <p:nvPr/>
        </p:nvSpPr>
        <p:spPr>
          <a:xfrm>
            <a:off x="1284882" y="4904919"/>
            <a:ext cx="6574236" cy="830997"/>
          </a:xfrm>
          <a:prstGeom prst="rect">
            <a:avLst/>
          </a:prstGeom>
          <a:noFill/>
        </p:spPr>
        <p:txBody>
          <a:bodyPr wrap="none" rtlCol="0">
            <a:spAutoFit/>
          </a:bodyPr>
          <a:lstStyle/>
          <a:p>
            <a:pPr algn="ctr"/>
            <a:r>
              <a:rPr lang="nl-BE" sz="2400" b="1" dirty="0">
                <a:solidFill>
                  <a:schemeClr val="accent6">
                    <a:lumMod val="75000"/>
                  </a:schemeClr>
                </a:solidFill>
                <a:latin typeface="Daytona" panose="020B0604030500040204" pitchFamily="34" charset="0"/>
              </a:rPr>
              <a:t>VERWERKING VAN DE INSCHRIJVINGEN </a:t>
            </a:r>
          </a:p>
          <a:p>
            <a:pPr algn="ctr"/>
            <a:r>
              <a:rPr lang="nl-BE" sz="2400" b="1" dirty="0">
                <a:solidFill>
                  <a:schemeClr val="accent6">
                    <a:lumMod val="75000"/>
                  </a:schemeClr>
                </a:solidFill>
                <a:latin typeface="Daytona" panose="020B0604030500040204" pitchFamily="34" charset="0"/>
              </a:rPr>
              <a:t>OP DONDERDAG NA 19H00</a:t>
            </a:r>
          </a:p>
        </p:txBody>
      </p:sp>
      <p:sp>
        <p:nvSpPr>
          <p:cNvPr id="3" name="Tekstvak 2">
            <a:extLst>
              <a:ext uri="{FF2B5EF4-FFF2-40B4-BE49-F238E27FC236}">
                <a16:creationId xmlns:a16="http://schemas.microsoft.com/office/drawing/2014/main" id="{10083E96-996F-B426-D3B4-DD8A99D513CF}"/>
              </a:ext>
            </a:extLst>
          </p:cNvPr>
          <p:cNvSpPr txBox="1"/>
          <p:nvPr/>
        </p:nvSpPr>
        <p:spPr>
          <a:xfrm>
            <a:off x="1381797" y="1357577"/>
            <a:ext cx="5565947" cy="646331"/>
          </a:xfrm>
          <a:prstGeom prst="rect">
            <a:avLst/>
          </a:prstGeom>
          <a:noFill/>
        </p:spPr>
        <p:txBody>
          <a:bodyPr wrap="none" rtlCol="0">
            <a:spAutoFit/>
          </a:bodyPr>
          <a:lstStyle/>
          <a:p>
            <a:pPr algn="ctr"/>
            <a:r>
              <a:rPr lang="nl-NL" b="1" dirty="0">
                <a:solidFill>
                  <a:srgbClr val="B00000"/>
                </a:solidFill>
                <a:latin typeface="Daytona" panose="020B0604030500040204" pitchFamily="34" charset="0"/>
              </a:rPr>
              <a:t>HET GANSE SEIZOEN MOGELIJK !!</a:t>
            </a:r>
            <a:br>
              <a:rPr lang="nl-NL" b="1" dirty="0">
                <a:solidFill>
                  <a:srgbClr val="B00000"/>
                </a:solidFill>
                <a:latin typeface="Daytona" panose="020B0604030500040204" pitchFamily="34" charset="0"/>
              </a:rPr>
            </a:br>
            <a:r>
              <a:rPr lang="nl-NL" b="1" dirty="0">
                <a:solidFill>
                  <a:srgbClr val="B00000"/>
                </a:solidFill>
                <a:latin typeface="Daytona" panose="020B0604030500040204" pitchFamily="34" charset="0"/>
              </a:rPr>
              <a:t>INSCHRIJFGELD BLIJFT STEEDS HETZELFDE !!</a:t>
            </a:r>
            <a:endParaRPr lang="nl-BE" b="1" dirty="0">
              <a:solidFill>
                <a:srgbClr val="B00000"/>
              </a:solidFill>
              <a:latin typeface="Daytona" panose="020B0604030500040204" pitchFamily="34" charset="0"/>
            </a:endParaRPr>
          </a:p>
        </p:txBody>
      </p:sp>
    </p:spTree>
    <p:extLst>
      <p:ext uri="{BB962C8B-B14F-4D97-AF65-F5344CB8AC3E}">
        <p14:creationId xmlns:p14="http://schemas.microsoft.com/office/powerpoint/2010/main" val="1339724917"/>
      </p:ext>
    </p:extLst>
  </p:cSld>
  <p:clrMapOvr>
    <a:masterClrMapping/>
  </p:clrMapOvr>
  <mc:AlternateContent xmlns:mc="http://schemas.openxmlformats.org/markup-compatibility/2006" xmlns:p14="http://schemas.microsoft.com/office/powerpoint/2010/main">
    <mc:Choice Requires="p14">
      <p:transition spd="slow" p14:dur="1250">
        <p:wheel spokes="1"/>
      </p:transition>
    </mc:Choice>
    <mc:Fallback xmlns="">
      <p:transition spd="slow">
        <p:wheel spokes="1"/>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circle(in)">
                                      <p:cBhvr>
                                        <p:cTn id="26"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8" grpId="0"/>
      <p:bldP spid="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hthoek 6">
            <a:extLst>
              <a:ext uri="{FF2B5EF4-FFF2-40B4-BE49-F238E27FC236}">
                <a16:creationId xmlns:a16="http://schemas.microsoft.com/office/drawing/2014/main" id="{B83D03D8-5133-42FE-BFA3-7FE9CEA9DB0F}"/>
              </a:ext>
            </a:extLst>
          </p:cNvPr>
          <p:cNvSpPr/>
          <p:nvPr/>
        </p:nvSpPr>
        <p:spPr>
          <a:xfrm>
            <a:off x="251520" y="266688"/>
            <a:ext cx="8136904" cy="461665"/>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nl-NL" sz="2400" b="1" u="sng" spc="50" dirty="0">
                <a:ln w="11430"/>
                <a:solidFill>
                  <a:srgbClr val="FF0000"/>
                </a:solidFill>
                <a:effectLst>
                  <a:outerShdw blurRad="76200" dist="50800" dir="5400000" algn="tl" rotWithShape="0">
                    <a:srgbClr val="000000">
                      <a:alpha val="65000"/>
                    </a:srgbClr>
                  </a:outerShdw>
                </a:effectLst>
                <a:latin typeface="Daytona" panose="020B0604030500040204" pitchFamily="34" charset="0"/>
              </a:rPr>
              <a:t>7. BEKER VAN ANTWERPEN</a:t>
            </a:r>
            <a:endParaRPr lang="nl-NL" sz="2400" b="1" cap="none" spc="50" dirty="0">
              <a:ln w="11430"/>
              <a:solidFill>
                <a:srgbClr val="FF0000"/>
              </a:solidFill>
              <a:effectLst>
                <a:outerShdw blurRad="76200" dist="50800" dir="5400000" algn="tl" rotWithShape="0">
                  <a:srgbClr val="000000">
                    <a:alpha val="65000"/>
                  </a:srgbClr>
                </a:outerShdw>
              </a:effectLst>
              <a:latin typeface="Daytona" panose="020B0604030500040204" pitchFamily="34" charset="0"/>
            </a:endParaRPr>
          </a:p>
        </p:txBody>
      </p:sp>
      <p:sp>
        <p:nvSpPr>
          <p:cNvPr id="22" name="Rectangle 1">
            <a:extLst>
              <a:ext uri="{FF2B5EF4-FFF2-40B4-BE49-F238E27FC236}">
                <a16:creationId xmlns:a16="http://schemas.microsoft.com/office/drawing/2014/main" id="{F211D73D-20CE-47CF-A22D-3CD1FDA80085}"/>
              </a:ext>
            </a:extLst>
          </p:cNvPr>
          <p:cNvSpPr>
            <a:spLocks noChangeArrowheads="1"/>
          </p:cNvSpPr>
          <p:nvPr/>
        </p:nvSpPr>
        <p:spPr bwMode="auto">
          <a:xfrm>
            <a:off x="6221667" y="1988364"/>
            <a:ext cx="90630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nl-BE" altLang="nl-BE" sz="1800" b="0" i="0" u="none" strike="noStrike" cap="none" normalizeH="0" baseline="0">
                <a:ln>
                  <a:noFill/>
                </a:ln>
                <a:solidFill>
                  <a:srgbClr val="000000"/>
                </a:solidFill>
                <a:effectLst/>
                <a:latin typeface="One Montserrat"/>
              </a:rPr>
            </a:br>
            <a:endParaRPr kumimoji="0" lang="nl-BE" altLang="nl-BE" sz="1800" b="0" i="0" u="none" strike="noStrike" cap="none" normalizeH="0" baseline="0">
              <a:ln>
                <a:noFill/>
              </a:ln>
              <a:solidFill>
                <a:schemeClr val="tx1"/>
              </a:solidFill>
              <a:effectLst/>
              <a:latin typeface="Arial" panose="020B0604020202020204" pitchFamily="34" charset="0"/>
            </a:endParaRPr>
          </a:p>
        </p:txBody>
      </p:sp>
      <p:pic>
        <p:nvPicPr>
          <p:cNvPr id="2" name="Afbeelding 1">
            <a:extLst>
              <a:ext uri="{FF2B5EF4-FFF2-40B4-BE49-F238E27FC236}">
                <a16:creationId xmlns:a16="http://schemas.microsoft.com/office/drawing/2014/main" id="{16A65438-8829-E0F0-C12D-8FC1246E2E4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3198658" y="5745650"/>
            <a:ext cx="2746684" cy="1036152"/>
          </a:xfrm>
          <a:prstGeom prst="rect">
            <a:avLst/>
          </a:prstGeom>
        </p:spPr>
      </p:pic>
      <p:sp>
        <p:nvSpPr>
          <p:cNvPr id="3" name="Tekstvak 2">
            <a:extLst>
              <a:ext uri="{FF2B5EF4-FFF2-40B4-BE49-F238E27FC236}">
                <a16:creationId xmlns:a16="http://schemas.microsoft.com/office/drawing/2014/main" id="{30C91CCD-2A9A-D2C3-FF3B-B55C6B72500E}"/>
              </a:ext>
            </a:extLst>
          </p:cNvPr>
          <p:cNvSpPr txBox="1"/>
          <p:nvPr/>
        </p:nvSpPr>
        <p:spPr>
          <a:xfrm>
            <a:off x="251520" y="989026"/>
            <a:ext cx="8496944" cy="338554"/>
          </a:xfrm>
          <a:prstGeom prst="rect">
            <a:avLst/>
          </a:prstGeom>
          <a:noFill/>
        </p:spPr>
        <p:txBody>
          <a:bodyPr wrap="square" rtlCol="0">
            <a:spAutoFit/>
          </a:bodyPr>
          <a:lstStyle/>
          <a:p>
            <a:r>
              <a:rPr lang="nl-NL" sz="1600" dirty="0">
                <a:solidFill>
                  <a:srgbClr val="002060"/>
                </a:solidFill>
                <a:latin typeface="Daytona" panose="020B0604030500040204" pitchFamily="34" charset="0"/>
              </a:rPr>
              <a:t>Vanaf dit seizoen wordt de beker een KO-tornooi met instroom van clubs per ronde</a:t>
            </a:r>
            <a:endParaRPr lang="nl-BE" sz="1600" dirty="0">
              <a:solidFill>
                <a:srgbClr val="002060"/>
              </a:solidFill>
              <a:latin typeface="Daytona" panose="020B0604030500040204" pitchFamily="34" charset="0"/>
            </a:endParaRPr>
          </a:p>
        </p:txBody>
      </p:sp>
      <p:sp>
        <p:nvSpPr>
          <p:cNvPr id="5" name="Tekstvak 4">
            <a:extLst>
              <a:ext uri="{FF2B5EF4-FFF2-40B4-BE49-F238E27FC236}">
                <a16:creationId xmlns:a16="http://schemas.microsoft.com/office/drawing/2014/main" id="{0CC3C1A3-EC5D-45C4-A447-F63B8F427C8B}"/>
              </a:ext>
            </a:extLst>
          </p:cNvPr>
          <p:cNvSpPr txBox="1"/>
          <p:nvPr/>
        </p:nvSpPr>
        <p:spPr>
          <a:xfrm>
            <a:off x="251520" y="1568837"/>
            <a:ext cx="8352928" cy="861774"/>
          </a:xfrm>
          <a:prstGeom prst="rect">
            <a:avLst/>
          </a:prstGeom>
          <a:noFill/>
        </p:spPr>
        <p:txBody>
          <a:bodyPr wrap="square" rtlCol="0">
            <a:spAutoFit/>
          </a:bodyPr>
          <a:lstStyle/>
          <a:p>
            <a:r>
              <a:rPr lang="nl-NL" dirty="0">
                <a:solidFill>
                  <a:srgbClr val="002060"/>
                </a:solidFill>
                <a:latin typeface="Daytona" panose="020B0604030500040204" pitchFamily="34" charset="0"/>
              </a:rPr>
              <a:t>27/09/2024 - KO ronde 1 : Instroom van 6</a:t>
            </a:r>
            <a:r>
              <a:rPr lang="nl-NL" baseline="30000" dirty="0">
                <a:solidFill>
                  <a:srgbClr val="002060"/>
                </a:solidFill>
                <a:latin typeface="Daytona" panose="020B0604030500040204" pitchFamily="34" charset="0"/>
              </a:rPr>
              <a:t>e</a:t>
            </a:r>
            <a:r>
              <a:rPr lang="nl-NL" dirty="0">
                <a:solidFill>
                  <a:srgbClr val="002060"/>
                </a:solidFill>
                <a:latin typeface="Daytona" panose="020B0604030500040204" pitchFamily="34" charset="0"/>
              </a:rPr>
              <a:t> divisie, 5</a:t>
            </a:r>
            <a:r>
              <a:rPr lang="nl-NL" baseline="30000" dirty="0">
                <a:solidFill>
                  <a:srgbClr val="002060"/>
                </a:solidFill>
                <a:latin typeface="Daytona" panose="020B0604030500040204" pitchFamily="34" charset="0"/>
              </a:rPr>
              <a:t>e</a:t>
            </a:r>
            <a:r>
              <a:rPr lang="nl-NL" dirty="0">
                <a:solidFill>
                  <a:srgbClr val="002060"/>
                </a:solidFill>
                <a:latin typeface="Daytona" panose="020B0604030500040204" pitchFamily="34" charset="0"/>
              </a:rPr>
              <a:t> divisie &amp; 4</a:t>
            </a:r>
            <a:r>
              <a:rPr lang="nl-NL" baseline="30000" dirty="0">
                <a:solidFill>
                  <a:srgbClr val="002060"/>
                </a:solidFill>
                <a:latin typeface="Daytona" panose="020B0604030500040204" pitchFamily="34" charset="0"/>
              </a:rPr>
              <a:t>e</a:t>
            </a:r>
            <a:r>
              <a:rPr lang="nl-NL" dirty="0">
                <a:solidFill>
                  <a:srgbClr val="002060"/>
                </a:solidFill>
                <a:latin typeface="Daytona" panose="020B0604030500040204" pitchFamily="34" charset="0"/>
              </a:rPr>
              <a:t> divisie</a:t>
            </a:r>
            <a:br>
              <a:rPr lang="nl-NL" dirty="0">
                <a:solidFill>
                  <a:srgbClr val="002060"/>
                </a:solidFill>
                <a:latin typeface="Daytona" panose="020B0604030500040204" pitchFamily="34" charset="0"/>
              </a:rPr>
            </a:br>
            <a:r>
              <a:rPr lang="nl-NL" sz="1600" dirty="0">
                <a:solidFill>
                  <a:srgbClr val="FF0000"/>
                </a:solidFill>
                <a:latin typeface="Daytona" panose="020B0604030500040204" pitchFamily="34" charset="0"/>
              </a:rPr>
              <a:t>71 ploegen in wedstrijd – 46 ploegen gaan naar KO ronde 2</a:t>
            </a:r>
          </a:p>
          <a:p>
            <a:r>
              <a:rPr lang="nl-NL" sz="1600" dirty="0">
                <a:solidFill>
                  <a:srgbClr val="FF0000"/>
                </a:solidFill>
                <a:latin typeface="Daytona" panose="020B0604030500040204" pitchFamily="34" charset="0"/>
              </a:rPr>
              <a:t>(21 ploegen bye – 25 wedstrijden = 50 ploegen = 25 winnaars)</a:t>
            </a:r>
          </a:p>
        </p:txBody>
      </p:sp>
      <p:sp>
        <p:nvSpPr>
          <p:cNvPr id="9" name="Tekstvak 8">
            <a:extLst>
              <a:ext uri="{FF2B5EF4-FFF2-40B4-BE49-F238E27FC236}">
                <a16:creationId xmlns:a16="http://schemas.microsoft.com/office/drawing/2014/main" id="{517D38DB-C08C-A413-DAA4-56CB4D004B7A}"/>
              </a:ext>
            </a:extLst>
          </p:cNvPr>
          <p:cNvSpPr txBox="1"/>
          <p:nvPr/>
        </p:nvSpPr>
        <p:spPr>
          <a:xfrm>
            <a:off x="243568" y="2543612"/>
            <a:ext cx="8352928" cy="861774"/>
          </a:xfrm>
          <a:prstGeom prst="rect">
            <a:avLst/>
          </a:prstGeom>
          <a:noFill/>
        </p:spPr>
        <p:txBody>
          <a:bodyPr wrap="square" rtlCol="0">
            <a:spAutoFit/>
          </a:bodyPr>
          <a:lstStyle/>
          <a:p>
            <a:r>
              <a:rPr lang="nl-NL" dirty="0">
                <a:solidFill>
                  <a:srgbClr val="002060"/>
                </a:solidFill>
                <a:latin typeface="Daytona" panose="020B0604030500040204" pitchFamily="34" charset="0"/>
              </a:rPr>
              <a:t>08/11/2024 - KO ronde 2 : Instroom van 3</a:t>
            </a:r>
            <a:r>
              <a:rPr lang="nl-NL" baseline="30000" dirty="0">
                <a:solidFill>
                  <a:srgbClr val="002060"/>
                </a:solidFill>
                <a:latin typeface="Daytona" panose="020B0604030500040204" pitchFamily="34" charset="0"/>
              </a:rPr>
              <a:t>e</a:t>
            </a:r>
            <a:r>
              <a:rPr lang="nl-NL" dirty="0">
                <a:solidFill>
                  <a:srgbClr val="002060"/>
                </a:solidFill>
                <a:latin typeface="Daytona" panose="020B0604030500040204" pitchFamily="34" charset="0"/>
              </a:rPr>
              <a:t> divisie &amp; 2</a:t>
            </a:r>
            <a:r>
              <a:rPr lang="nl-NL" baseline="30000" dirty="0">
                <a:solidFill>
                  <a:srgbClr val="002060"/>
                </a:solidFill>
                <a:latin typeface="Daytona" panose="020B0604030500040204" pitchFamily="34" charset="0"/>
              </a:rPr>
              <a:t>e</a:t>
            </a:r>
            <a:r>
              <a:rPr lang="nl-NL" dirty="0">
                <a:solidFill>
                  <a:srgbClr val="002060"/>
                </a:solidFill>
                <a:latin typeface="Daytona" panose="020B0604030500040204" pitchFamily="34" charset="0"/>
              </a:rPr>
              <a:t> divisie</a:t>
            </a:r>
          </a:p>
          <a:p>
            <a:r>
              <a:rPr lang="nl-NL" sz="1600" dirty="0">
                <a:solidFill>
                  <a:srgbClr val="FF0000"/>
                </a:solidFill>
                <a:latin typeface="Daytona" panose="020B0604030500040204" pitchFamily="34" charset="0"/>
              </a:rPr>
              <a:t>80 ploegen in wedstrijd - 46 ploegen KO1 + 34 ploegen (3</a:t>
            </a:r>
            <a:r>
              <a:rPr lang="nl-NL" sz="1600" baseline="30000" dirty="0">
                <a:solidFill>
                  <a:srgbClr val="FF0000"/>
                </a:solidFill>
                <a:latin typeface="Daytona" panose="020B0604030500040204" pitchFamily="34" charset="0"/>
              </a:rPr>
              <a:t>e</a:t>
            </a:r>
            <a:r>
              <a:rPr lang="nl-NL" sz="1600" dirty="0">
                <a:solidFill>
                  <a:srgbClr val="FF0000"/>
                </a:solidFill>
                <a:latin typeface="Daytona" panose="020B0604030500040204" pitchFamily="34" charset="0"/>
              </a:rPr>
              <a:t> – 2e</a:t>
            </a:r>
            <a:r>
              <a:rPr lang="nl-NL" sz="1600" baseline="30000" dirty="0">
                <a:solidFill>
                  <a:srgbClr val="FF0000"/>
                </a:solidFill>
                <a:latin typeface="Daytona" panose="020B0604030500040204" pitchFamily="34" charset="0"/>
              </a:rPr>
              <a:t> </a:t>
            </a:r>
            <a:r>
              <a:rPr lang="nl-NL" sz="1600" dirty="0">
                <a:solidFill>
                  <a:srgbClr val="FF0000"/>
                </a:solidFill>
                <a:latin typeface="Daytona" panose="020B0604030500040204" pitchFamily="34" charset="0"/>
              </a:rPr>
              <a:t>)</a:t>
            </a:r>
          </a:p>
          <a:p>
            <a:r>
              <a:rPr lang="nl-NL" sz="1600" dirty="0">
                <a:solidFill>
                  <a:srgbClr val="FF0000"/>
                </a:solidFill>
                <a:latin typeface="Daytona" panose="020B0604030500040204" pitchFamily="34" charset="0"/>
              </a:rPr>
              <a:t>(40 ploegen gaan naar KO 3)</a:t>
            </a:r>
            <a:endParaRPr lang="nl-BE" sz="1600" dirty="0">
              <a:solidFill>
                <a:srgbClr val="FF0000"/>
              </a:solidFill>
              <a:latin typeface="Daytona" panose="020B0604030500040204" pitchFamily="34" charset="0"/>
            </a:endParaRPr>
          </a:p>
        </p:txBody>
      </p:sp>
      <p:sp>
        <p:nvSpPr>
          <p:cNvPr id="11" name="Tekstvak 10">
            <a:extLst>
              <a:ext uri="{FF2B5EF4-FFF2-40B4-BE49-F238E27FC236}">
                <a16:creationId xmlns:a16="http://schemas.microsoft.com/office/drawing/2014/main" id="{3C868751-22D8-AB3C-1B71-F69895E509BB}"/>
              </a:ext>
            </a:extLst>
          </p:cNvPr>
          <p:cNvSpPr txBox="1"/>
          <p:nvPr/>
        </p:nvSpPr>
        <p:spPr>
          <a:xfrm>
            <a:off x="251520" y="3571829"/>
            <a:ext cx="8352928" cy="861774"/>
          </a:xfrm>
          <a:prstGeom prst="rect">
            <a:avLst/>
          </a:prstGeom>
          <a:noFill/>
        </p:spPr>
        <p:txBody>
          <a:bodyPr wrap="square" rtlCol="0">
            <a:spAutoFit/>
          </a:bodyPr>
          <a:lstStyle/>
          <a:p>
            <a:r>
              <a:rPr lang="nl-NL" dirty="0">
                <a:solidFill>
                  <a:srgbClr val="002060"/>
                </a:solidFill>
                <a:latin typeface="Daytona" panose="020B0604030500040204" pitchFamily="34" charset="0"/>
              </a:rPr>
              <a:t>10/01/2025 - KO ronde 3 : Instroom van 1</a:t>
            </a:r>
            <a:r>
              <a:rPr lang="nl-NL" baseline="30000" dirty="0">
                <a:solidFill>
                  <a:srgbClr val="002060"/>
                </a:solidFill>
                <a:latin typeface="Daytona" panose="020B0604030500040204" pitchFamily="34" charset="0"/>
              </a:rPr>
              <a:t>e</a:t>
            </a:r>
            <a:r>
              <a:rPr lang="nl-NL" dirty="0">
                <a:solidFill>
                  <a:srgbClr val="002060"/>
                </a:solidFill>
                <a:latin typeface="Daytona" panose="020B0604030500040204" pitchFamily="34" charset="0"/>
              </a:rPr>
              <a:t> divisie &amp; Ere divisie</a:t>
            </a:r>
            <a:br>
              <a:rPr lang="nl-NL" dirty="0">
                <a:solidFill>
                  <a:srgbClr val="002060"/>
                </a:solidFill>
                <a:latin typeface="Daytona" panose="020B0604030500040204" pitchFamily="34" charset="0"/>
              </a:rPr>
            </a:br>
            <a:r>
              <a:rPr lang="nl-NL" sz="1600" dirty="0">
                <a:solidFill>
                  <a:srgbClr val="FF0000"/>
                </a:solidFill>
                <a:latin typeface="Daytona" panose="020B0604030500040204" pitchFamily="34" charset="0"/>
              </a:rPr>
              <a:t>64 ploegen in wedstrijd – 40 ploegen KO2 + 24 ploegen (1</a:t>
            </a:r>
            <a:r>
              <a:rPr lang="nl-NL" sz="1600" baseline="30000" dirty="0">
                <a:solidFill>
                  <a:srgbClr val="FF0000"/>
                </a:solidFill>
                <a:latin typeface="Daytona" panose="020B0604030500040204" pitchFamily="34" charset="0"/>
              </a:rPr>
              <a:t>e</a:t>
            </a:r>
            <a:r>
              <a:rPr lang="nl-NL" sz="1600" dirty="0">
                <a:solidFill>
                  <a:srgbClr val="FF0000"/>
                </a:solidFill>
                <a:latin typeface="Daytona" panose="020B0604030500040204" pitchFamily="34" charset="0"/>
              </a:rPr>
              <a:t> – Ere)</a:t>
            </a:r>
            <a:br>
              <a:rPr lang="nl-NL" sz="1600" dirty="0">
                <a:solidFill>
                  <a:srgbClr val="FF0000"/>
                </a:solidFill>
                <a:latin typeface="Daytona" panose="020B0604030500040204" pitchFamily="34" charset="0"/>
              </a:rPr>
            </a:br>
            <a:r>
              <a:rPr lang="nl-NL" sz="1600" dirty="0">
                <a:solidFill>
                  <a:srgbClr val="FF0000"/>
                </a:solidFill>
                <a:latin typeface="Daytona" panose="020B0604030500040204" pitchFamily="34" charset="0"/>
              </a:rPr>
              <a:t>32 ploegen gaan naar L32</a:t>
            </a:r>
            <a:endParaRPr lang="nl-BE" dirty="0">
              <a:solidFill>
                <a:srgbClr val="FF0000"/>
              </a:solidFill>
              <a:latin typeface="Daytona" panose="020B0604030500040204" pitchFamily="34" charset="0"/>
            </a:endParaRPr>
          </a:p>
        </p:txBody>
      </p:sp>
      <p:sp>
        <p:nvSpPr>
          <p:cNvPr id="4" name="Tekstvak 3">
            <a:extLst>
              <a:ext uri="{FF2B5EF4-FFF2-40B4-BE49-F238E27FC236}">
                <a16:creationId xmlns:a16="http://schemas.microsoft.com/office/drawing/2014/main" id="{174B2D91-8D6C-CE87-00F7-28552A93F0B1}"/>
              </a:ext>
            </a:extLst>
          </p:cNvPr>
          <p:cNvSpPr txBox="1"/>
          <p:nvPr/>
        </p:nvSpPr>
        <p:spPr>
          <a:xfrm>
            <a:off x="2591780" y="4923318"/>
            <a:ext cx="3816424" cy="830997"/>
          </a:xfrm>
          <a:prstGeom prst="rect">
            <a:avLst/>
          </a:prstGeom>
          <a:solidFill>
            <a:srgbClr val="0070C0"/>
          </a:solidFill>
        </p:spPr>
        <p:txBody>
          <a:bodyPr wrap="square" rtlCol="0">
            <a:spAutoFit/>
          </a:bodyPr>
          <a:lstStyle/>
          <a:p>
            <a:pPr algn="ctr"/>
            <a:r>
              <a:rPr lang="nl-NL" sz="2400" b="1" i="1" dirty="0">
                <a:solidFill>
                  <a:schemeClr val="bg1"/>
                </a:solidFill>
                <a:latin typeface="Daytona" panose="020B0604030500040204" pitchFamily="34" charset="0"/>
              </a:rPr>
              <a:t>ELKE RONDE WORDT OPNIEUW GETROKKEN</a:t>
            </a:r>
            <a:endParaRPr lang="nl-BE" sz="2400" b="1" i="1" dirty="0">
              <a:solidFill>
                <a:schemeClr val="bg1"/>
              </a:solidFill>
              <a:latin typeface="Daytona" panose="020B0604030500040204" pitchFamily="34" charset="0"/>
            </a:endParaRPr>
          </a:p>
        </p:txBody>
      </p:sp>
    </p:spTree>
    <p:extLst>
      <p:ext uri="{BB962C8B-B14F-4D97-AF65-F5344CB8AC3E}">
        <p14:creationId xmlns:p14="http://schemas.microsoft.com/office/powerpoint/2010/main" val="710715646"/>
      </p:ext>
    </p:extLst>
  </p:cSld>
  <p:clrMapOvr>
    <a:masterClrMapping/>
  </p:clrMapOvr>
  <mc:AlternateContent xmlns:mc="http://schemas.openxmlformats.org/markup-compatibility/2006" xmlns:p14="http://schemas.microsoft.com/office/powerpoint/2010/main">
    <mc:Choice Requires="p14">
      <p:transition spd="slow" p14:dur="1250">
        <p:wheel spokes="1"/>
      </p:transition>
    </mc:Choice>
    <mc:Fallback xmlns="">
      <p:transition spd="slow">
        <p:wheel spokes="1"/>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1000"/>
                                        <p:tgtEl>
                                          <p:spTgt spid="9"/>
                                        </p:tgtEl>
                                      </p:cBhvr>
                                    </p:animEffect>
                                    <p:anim calcmode="lin" valueType="num">
                                      <p:cBhvr>
                                        <p:cTn id="20" dur="1000" fill="hold"/>
                                        <p:tgtEl>
                                          <p:spTgt spid="9"/>
                                        </p:tgtEl>
                                        <p:attrNameLst>
                                          <p:attrName>ppt_x</p:attrName>
                                        </p:attrNameLst>
                                      </p:cBhvr>
                                      <p:tavLst>
                                        <p:tav tm="0">
                                          <p:val>
                                            <p:strVal val="#ppt_x"/>
                                          </p:val>
                                        </p:tav>
                                        <p:tav tm="100000">
                                          <p:val>
                                            <p:strVal val="#ppt_x"/>
                                          </p:val>
                                        </p:tav>
                                      </p:tavLst>
                                    </p:anim>
                                    <p:anim calcmode="lin" valueType="num">
                                      <p:cBhvr>
                                        <p:cTn id="2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1000"/>
                                        <p:tgtEl>
                                          <p:spTgt spid="11"/>
                                        </p:tgtEl>
                                      </p:cBhvr>
                                    </p:animEffect>
                                    <p:anim calcmode="lin" valueType="num">
                                      <p:cBhvr>
                                        <p:cTn id="27" dur="1000" fill="hold"/>
                                        <p:tgtEl>
                                          <p:spTgt spid="11"/>
                                        </p:tgtEl>
                                        <p:attrNameLst>
                                          <p:attrName>ppt_x</p:attrName>
                                        </p:attrNameLst>
                                      </p:cBhvr>
                                      <p:tavLst>
                                        <p:tav tm="0">
                                          <p:val>
                                            <p:strVal val="#ppt_x"/>
                                          </p:val>
                                        </p:tav>
                                        <p:tav tm="100000">
                                          <p:val>
                                            <p:strVal val="#ppt_x"/>
                                          </p:val>
                                        </p:tav>
                                      </p:tavLst>
                                    </p:anim>
                                    <p:anim calcmode="lin" valueType="num">
                                      <p:cBhvr>
                                        <p:cTn id="28"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1" presetClass="entr" presetSubtype="1" fill="hold" grpId="0" nodeType="click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wheel(1)">
                                      <p:cBhvr>
                                        <p:cTn id="3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9" grpId="0"/>
      <p:bldP spid="11" grpId="0"/>
      <p:bldP spid="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hthoek 6">
            <a:extLst>
              <a:ext uri="{FF2B5EF4-FFF2-40B4-BE49-F238E27FC236}">
                <a16:creationId xmlns:a16="http://schemas.microsoft.com/office/drawing/2014/main" id="{B83D03D8-5133-42FE-BFA3-7FE9CEA9DB0F}"/>
              </a:ext>
            </a:extLst>
          </p:cNvPr>
          <p:cNvSpPr/>
          <p:nvPr/>
        </p:nvSpPr>
        <p:spPr>
          <a:xfrm>
            <a:off x="251520" y="266688"/>
            <a:ext cx="8136904" cy="461665"/>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nl-NL" sz="2400" b="1" u="sng" spc="50" dirty="0">
                <a:ln w="11430"/>
                <a:solidFill>
                  <a:srgbClr val="FF0000"/>
                </a:solidFill>
                <a:effectLst>
                  <a:outerShdw blurRad="76200" dist="50800" dir="5400000" algn="tl" rotWithShape="0">
                    <a:srgbClr val="000000">
                      <a:alpha val="65000"/>
                    </a:srgbClr>
                  </a:outerShdw>
                </a:effectLst>
                <a:latin typeface="Daytona" panose="020B0604030500040204" pitchFamily="34" charset="0"/>
              </a:rPr>
              <a:t>7. BEKER VAN ANTWERPEN</a:t>
            </a:r>
            <a:endParaRPr lang="nl-NL" sz="2400" b="1" cap="none" spc="50" dirty="0">
              <a:ln w="11430"/>
              <a:solidFill>
                <a:srgbClr val="FF0000"/>
              </a:solidFill>
              <a:effectLst>
                <a:outerShdw blurRad="76200" dist="50800" dir="5400000" algn="tl" rotWithShape="0">
                  <a:srgbClr val="000000">
                    <a:alpha val="65000"/>
                  </a:srgbClr>
                </a:outerShdw>
              </a:effectLst>
              <a:latin typeface="Daytona" panose="020B0604030500040204" pitchFamily="34" charset="0"/>
            </a:endParaRPr>
          </a:p>
        </p:txBody>
      </p:sp>
      <p:sp>
        <p:nvSpPr>
          <p:cNvPr id="22" name="Rectangle 1">
            <a:extLst>
              <a:ext uri="{FF2B5EF4-FFF2-40B4-BE49-F238E27FC236}">
                <a16:creationId xmlns:a16="http://schemas.microsoft.com/office/drawing/2014/main" id="{F211D73D-20CE-47CF-A22D-3CD1FDA80085}"/>
              </a:ext>
            </a:extLst>
          </p:cNvPr>
          <p:cNvSpPr>
            <a:spLocks noChangeArrowheads="1"/>
          </p:cNvSpPr>
          <p:nvPr/>
        </p:nvSpPr>
        <p:spPr bwMode="auto">
          <a:xfrm>
            <a:off x="6221667" y="1988364"/>
            <a:ext cx="90630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nl-BE" altLang="nl-BE" sz="1800" b="0" i="0" u="none" strike="noStrike" cap="none" normalizeH="0" baseline="0">
                <a:ln>
                  <a:noFill/>
                </a:ln>
                <a:solidFill>
                  <a:srgbClr val="000000"/>
                </a:solidFill>
                <a:effectLst/>
                <a:latin typeface="One Montserrat"/>
              </a:rPr>
            </a:br>
            <a:endParaRPr kumimoji="0" lang="nl-BE" altLang="nl-BE" sz="1800" b="0" i="0" u="none" strike="noStrike" cap="none" normalizeH="0" baseline="0">
              <a:ln>
                <a:noFill/>
              </a:ln>
              <a:solidFill>
                <a:schemeClr val="tx1"/>
              </a:solidFill>
              <a:effectLst/>
              <a:latin typeface="Arial" panose="020B0604020202020204" pitchFamily="34" charset="0"/>
            </a:endParaRPr>
          </a:p>
        </p:txBody>
      </p:sp>
      <p:pic>
        <p:nvPicPr>
          <p:cNvPr id="2" name="Afbeelding 1">
            <a:extLst>
              <a:ext uri="{FF2B5EF4-FFF2-40B4-BE49-F238E27FC236}">
                <a16:creationId xmlns:a16="http://schemas.microsoft.com/office/drawing/2014/main" id="{16A65438-8829-E0F0-C12D-8FC1246E2E4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3198658" y="5745650"/>
            <a:ext cx="2746684" cy="1036152"/>
          </a:xfrm>
          <a:prstGeom prst="rect">
            <a:avLst/>
          </a:prstGeom>
        </p:spPr>
      </p:pic>
      <p:sp>
        <p:nvSpPr>
          <p:cNvPr id="3" name="Tekstvak 2">
            <a:extLst>
              <a:ext uri="{FF2B5EF4-FFF2-40B4-BE49-F238E27FC236}">
                <a16:creationId xmlns:a16="http://schemas.microsoft.com/office/drawing/2014/main" id="{30C91CCD-2A9A-D2C3-FF3B-B55C6B72500E}"/>
              </a:ext>
            </a:extLst>
          </p:cNvPr>
          <p:cNvSpPr txBox="1"/>
          <p:nvPr/>
        </p:nvSpPr>
        <p:spPr>
          <a:xfrm>
            <a:off x="251520" y="989026"/>
            <a:ext cx="8496944" cy="338554"/>
          </a:xfrm>
          <a:prstGeom prst="rect">
            <a:avLst/>
          </a:prstGeom>
          <a:noFill/>
        </p:spPr>
        <p:txBody>
          <a:bodyPr wrap="square" rtlCol="0">
            <a:spAutoFit/>
          </a:bodyPr>
          <a:lstStyle/>
          <a:p>
            <a:r>
              <a:rPr lang="nl-NL" sz="1600" dirty="0">
                <a:solidFill>
                  <a:srgbClr val="002060"/>
                </a:solidFill>
                <a:latin typeface="Daytona" panose="020B0604030500040204" pitchFamily="34" charset="0"/>
              </a:rPr>
              <a:t>Vanaf dit seizoen wordt de beker een KO-tornooi met instroom van clubs per ronde</a:t>
            </a:r>
            <a:endParaRPr lang="nl-BE" sz="1600" dirty="0">
              <a:solidFill>
                <a:srgbClr val="002060"/>
              </a:solidFill>
              <a:latin typeface="Daytona" panose="020B0604030500040204" pitchFamily="34" charset="0"/>
            </a:endParaRPr>
          </a:p>
        </p:txBody>
      </p:sp>
      <p:sp>
        <p:nvSpPr>
          <p:cNvPr id="12" name="Tekstvak 11">
            <a:extLst>
              <a:ext uri="{FF2B5EF4-FFF2-40B4-BE49-F238E27FC236}">
                <a16:creationId xmlns:a16="http://schemas.microsoft.com/office/drawing/2014/main" id="{26AB36BC-D3D0-2CC7-4D70-A46D635FAFAE}"/>
              </a:ext>
            </a:extLst>
          </p:cNvPr>
          <p:cNvSpPr txBox="1"/>
          <p:nvPr/>
        </p:nvSpPr>
        <p:spPr>
          <a:xfrm>
            <a:off x="251520" y="1572433"/>
            <a:ext cx="8352928" cy="369332"/>
          </a:xfrm>
          <a:prstGeom prst="rect">
            <a:avLst/>
          </a:prstGeom>
          <a:noFill/>
        </p:spPr>
        <p:txBody>
          <a:bodyPr wrap="square" rtlCol="0">
            <a:spAutoFit/>
          </a:bodyPr>
          <a:lstStyle/>
          <a:p>
            <a:r>
              <a:rPr lang="nl-NL" dirty="0">
                <a:solidFill>
                  <a:srgbClr val="002060"/>
                </a:solidFill>
                <a:latin typeface="Daytona" panose="020B0604030500040204" pitchFamily="34" charset="0"/>
              </a:rPr>
              <a:t>21/02/2025 - KO fase Laatste 32</a:t>
            </a:r>
            <a:endParaRPr lang="nl-BE" dirty="0">
              <a:solidFill>
                <a:srgbClr val="002060"/>
              </a:solidFill>
              <a:latin typeface="Daytona" panose="020B0604030500040204" pitchFamily="34" charset="0"/>
            </a:endParaRPr>
          </a:p>
        </p:txBody>
      </p:sp>
      <p:sp>
        <p:nvSpPr>
          <p:cNvPr id="13" name="Tekstvak 12">
            <a:extLst>
              <a:ext uri="{FF2B5EF4-FFF2-40B4-BE49-F238E27FC236}">
                <a16:creationId xmlns:a16="http://schemas.microsoft.com/office/drawing/2014/main" id="{7246985D-6D81-A047-B015-86D3283F6E98}"/>
              </a:ext>
            </a:extLst>
          </p:cNvPr>
          <p:cNvSpPr txBox="1"/>
          <p:nvPr/>
        </p:nvSpPr>
        <p:spPr>
          <a:xfrm>
            <a:off x="251520" y="2232396"/>
            <a:ext cx="8352928" cy="369332"/>
          </a:xfrm>
          <a:prstGeom prst="rect">
            <a:avLst/>
          </a:prstGeom>
          <a:noFill/>
        </p:spPr>
        <p:txBody>
          <a:bodyPr wrap="square" rtlCol="0">
            <a:spAutoFit/>
          </a:bodyPr>
          <a:lstStyle/>
          <a:p>
            <a:r>
              <a:rPr lang="nl-NL" dirty="0">
                <a:solidFill>
                  <a:srgbClr val="002060"/>
                </a:solidFill>
                <a:latin typeface="Daytona" panose="020B0604030500040204" pitchFamily="34" charset="0"/>
              </a:rPr>
              <a:t>28/03/2025 - KO fase Laatste 16</a:t>
            </a:r>
            <a:endParaRPr lang="nl-BE" dirty="0">
              <a:solidFill>
                <a:srgbClr val="002060"/>
              </a:solidFill>
              <a:latin typeface="Daytona" panose="020B0604030500040204" pitchFamily="34" charset="0"/>
            </a:endParaRPr>
          </a:p>
        </p:txBody>
      </p:sp>
      <p:sp>
        <p:nvSpPr>
          <p:cNvPr id="14" name="Tekstvak 13">
            <a:extLst>
              <a:ext uri="{FF2B5EF4-FFF2-40B4-BE49-F238E27FC236}">
                <a16:creationId xmlns:a16="http://schemas.microsoft.com/office/drawing/2014/main" id="{1BDF0F56-1822-27A6-A7DF-A6B8DE5FC16C}"/>
              </a:ext>
            </a:extLst>
          </p:cNvPr>
          <p:cNvSpPr txBox="1"/>
          <p:nvPr/>
        </p:nvSpPr>
        <p:spPr>
          <a:xfrm>
            <a:off x="251520" y="2832993"/>
            <a:ext cx="8352928" cy="369332"/>
          </a:xfrm>
          <a:prstGeom prst="rect">
            <a:avLst/>
          </a:prstGeom>
          <a:noFill/>
        </p:spPr>
        <p:txBody>
          <a:bodyPr wrap="square" rtlCol="0">
            <a:spAutoFit/>
          </a:bodyPr>
          <a:lstStyle/>
          <a:p>
            <a:r>
              <a:rPr lang="nl-NL" dirty="0">
                <a:solidFill>
                  <a:srgbClr val="002060"/>
                </a:solidFill>
                <a:latin typeface="Daytona" panose="020B0604030500040204" pitchFamily="34" charset="0"/>
              </a:rPr>
              <a:t>18/04/2025 – KO fase - Laatste 8</a:t>
            </a:r>
            <a:endParaRPr lang="nl-BE" dirty="0">
              <a:solidFill>
                <a:srgbClr val="002060"/>
              </a:solidFill>
              <a:latin typeface="Daytona" panose="020B0604030500040204" pitchFamily="34" charset="0"/>
            </a:endParaRPr>
          </a:p>
        </p:txBody>
      </p:sp>
      <p:sp>
        <p:nvSpPr>
          <p:cNvPr id="15" name="Tekstvak 14">
            <a:extLst>
              <a:ext uri="{FF2B5EF4-FFF2-40B4-BE49-F238E27FC236}">
                <a16:creationId xmlns:a16="http://schemas.microsoft.com/office/drawing/2014/main" id="{C1C6A02F-4872-1118-4800-F0D852DDAE6E}"/>
              </a:ext>
            </a:extLst>
          </p:cNvPr>
          <p:cNvSpPr txBox="1"/>
          <p:nvPr/>
        </p:nvSpPr>
        <p:spPr>
          <a:xfrm>
            <a:off x="1207938" y="3746426"/>
            <a:ext cx="6728124" cy="1477328"/>
          </a:xfrm>
          <a:prstGeom prst="rect">
            <a:avLst/>
          </a:prstGeom>
          <a:noFill/>
        </p:spPr>
        <p:txBody>
          <a:bodyPr wrap="none" rtlCol="0">
            <a:spAutoFit/>
          </a:bodyPr>
          <a:lstStyle/>
          <a:p>
            <a:pPr algn="ctr"/>
            <a:r>
              <a:rPr lang="nl-NL" b="1" u="sng" dirty="0">
                <a:solidFill>
                  <a:srgbClr val="C00000"/>
                </a:solidFill>
                <a:latin typeface="Daytona" panose="020B0604030500040204" pitchFamily="34" charset="0"/>
              </a:rPr>
              <a:t>FINALEDAG BEKER VAN ANTWERPEN:</a:t>
            </a:r>
          </a:p>
          <a:p>
            <a:pPr algn="ctr"/>
            <a:endParaRPr lang="nl-NL" b="1" dirty="0">
              <a:solidFill>
                <a:srgbClr val="C00000"/>
              </a:solidFill>
              <a:latin typeface="Daytona" panose="020B0604030500040204" pitchFamily="34" charset="0"/>
            </a:endParaRPr>
          </a:p>
          <a:p>
            <a:pPr algn="ctr"/>
            <a:r>
              <a:rPr lang="nl-NL" b="1" dirty="0">
                <a:solidFill>
                  <a:srgbClr val="C00000"/>
                </a:solidFill>
                <a:latin typeface="Daytona" panose="020B0604030500040204" pitchFamily="34" charset="0"/>
              </a:rPr>
              <a:t>Zaterdag 17/05/2025 &amp; LOCATIE VOLGT</a:t>
            </a:r>
            <a:br>
              <a:rPr lang="nl-NL" b="1" dirty="0">
                <a:solidFill>
                  <a:srgbClr val="C00000"/>
                </a:solidFill>
                <a:latin typeface="Daytona" panose="020B0604030500040204" pitchFamily="34" charset="0"/>
              </a:rPr>
            </a:br>
            <a:r>
              <a:rPr lang="nl-NL" b="1" dirty="0">
                <a:solidFill>
                  <a:srgbClr val="002060"/>
                </a:solidFill>
                <a:latin typeface="Daytona" panose="020B0604030500040204" pitchFamily="34" charset="0"/>
              </a:rPr>
              <a:t>Elke speler dient minstens 10 verschillende wedstrijden </a:t>
            </a:r>
            <a:br>
              <a:rPr lang="nl-NL" b="1" dirty="0">
                <a:solidFill>
                  <a:srgbClr val="002060"/>
                </a:solidFill>
                <a:latin typeface="Daytona" panose="020B0604030500040204" pitchFamily="34" charset="0"/>
              </a:rPr>
            </a:br>
            <a:r>
              <a:rPr lang="nl-NL" b="1" dirty="0">
                <a:solidFill>
                  <a:srgbClr val="002060"/>
                </a:solidFill>
                <a:latin typeface="Daytona" panose="020B0604030500040204" pitchFamily="34" charset="0"/>
              </a:rPr>
              <a:t>hebben gespeeld voor deelname</a:t>
            </a:r>
            <a:endParaRPr lang="nl-BE" b="1" dirty="0">
              <a:solidFill>
                <a:srgbClr val="002060"/>
              </a:solidFill>
              <a:latin typeface="Daytona" panose="020B0604030500040204" pitchFamily="34" charset="0"/>
            </a:endParaRPr>
          </a:p>
        </p:txBody>
      </p:sp>
      <p:sp>
        <p:nvSpPr>
          <p:cNvPr id="4" name="Tekstvak 3">
            <a:extLst>
              <a:ext uri="{FF2B5EF4-FFF2-40B4-BE49-F238E27FC236}">
                <a16:creationId xmlns:a16="http://schemas.microsoft.com/office/drawing/2014/main" id="{174B2D91-8D6C-CE87-00F7-28552A93F0B1}"/>
              </a:ext>
            </a:extLst>
          </p:cNvPr>
          <p:cNvSpPr txBox="1"/>
          <p:nvPr/>
        </p:nvSpPr>
        <p:spPr>
          <a:xfrm>
            <a:off x="4572000" y="1816897"/>
            <a:ext cx="3816424" cy="830997"/>
          </a:xfrm>
          <a:prstGeom prst="rect">
            <a:avLst/>
          </a:prstGeom>
          <a:solidFill>
            <a:srgbClr val="0070C0"/>
          </a:solidFill>
        </p:spPr>
        <p:txBody>
          <a:bodyPr wrap="square" rtlCol="0">
            <a:spAutoFit/>
          </a:bodyPr>
          <a:lstStyle/>
          <a:p>
            <a:pPr algn="ctr"/>
            <a:r>
              <a:rPr lang="nl-NL" sz="2400" b="1" i="1" dirty="0">
                <a:solidFill>
                  <a:schemeClr val="bg1"/>
                </a:solidFill>
                <a:latin typeface="Daytona" panose="020B0604030500040204" pitchFamily="34" charset="0"/>
              </a:rPr>
              <a:t>ELKE RONDE WORDT OPNIEUW GETROKKEN</a:t>
            </a:r>
            <a:endParaRPr lang="nl-BE" sz="2400" b="1" i="1" dirty="0">
              <a:solidFill>
                <a:schemeClr val="bg1"/>
              </a:solidFill>
              <a:latin typeface="Daytona" panose="020B0604030500040204" pitchFamily="34" charset="0"/>
            </a:endParaRPr>
          </a:p>
        </p:txBody>
      </p:sp>
    </p:spTree>
    <p:extLst>
      <p:ext uri="{BB962C8B-B14F-4D97-AF65-F5344CB8AC3E}">
        <p14:creationId xmlns:p14="http://schemas.microsoft.com/office/powerpoint/2010/main" val="1402136934"/>
      </p:ext>
    </p:extLst>
  </p:cSld>
  <p:clrMapOvr>
    <a:masterClrMapping/>
  </p:clrMapOvr>
  <mc:AlternateContent xmlns:mc="http://schemas.openxmlformats.org/markup-compatibility/2006" xmlns:p14="http://schemas.microsoft.com/office/powerpoint/2010/main">
    <mc:Choice Requires="p14">
      <p:transition spd="slow" p14:dur="1250">
        <p:wheel spokes="1"/>
      </p:transition>
    </mc:Choice>
    <mc:Fallback xmlns="">
      <p:transition spd="slow">
        <p:wheel spokes="1"/>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1000"/>
                                        <p:tgtEl>
                                          <p:spTgt spid="12"/>
                                        </p:tgtEl>
                                      </p:cBhvr>
                                    </p:animEffect>
                                    <p:anim calcmode="lin" valueType="num">
                                      <p:cBhvr>
                                        <p:cTn id="13" dur="1000" fill="hold"/>
                                        <p:tgtEl>
                                          <p:spTgt spid="12"/>
                                        </p:tgtEl>
                                        <p:attrNameLst>
                                          <p:attrName>ppt_x</p:attrName>
                                        </p:attrNameLst>
                                      </p:cBhvr>
                                      <p:tavLst>
                                        <p:tav tm="0">
                                          <p:val>
                                            <p:strVal val="#ppt_x"/>
                                          </p:val>
                                        </p:tav>
                                        <p:tav tm="100000">
                                          <p:val>
                                            <p:strVal val="#ppt_x"/>
                                          </p:val>
                                        </p:tav>
                                      </p:tavLst>
                                    </p:anim>
                                    <p:anim calcmode="lin" valueType="num">
                                      <p:cBhvr>
                                        <p:cTn id="14"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1000"/>
                                        <p:tgtEl>
                                          <p:spTgt spid="13"/>
                                        </p:tgtEl>
                                      </p:cBhvr>
                                    </p:animEffect>
                                    <p:anim calcmode="lin" valueType="num">
                                      <p:cBhvr>
                                        <p:cTn id="20" dur="1000" fill="hold"/>
                                        <p:tgtEl>
                                          <p:spTgt spid="13"/>
                                        </p:tgtEl>
                                        <p:attrNameLst>
                                          <p:attrName>ppt_x</p:attrName>
                                        </p:attrNameLst>
                                      </p:cBhvr>
                                      <p:tavLst>
                                        <p:tav tm="0">
                                          <p:val>
                                            <p:strVal val="#ppt_x"/>
                                          </p:val>
                                        </p:tav>
                                        <p:tav tm="100000">
                                          <p:val>
                                            <p:strVal val="#ppt_x"/>
                                          </p:val>
                                        </p:tav>
                                      </p:tavLst>
                                    </p:anim>
                                    <p:anim calcmode="lin" valueType="num">
                                      <p:cBhvr>
                                        <p:cTn id="21"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1000"/>
                                        <p:tgtEl>
                                          <p:spTgt spid="14"/>
                                        </p:tgtEl>
                                      </p:cBhvr>
                                    </p:animEffect>
                                    <p:anim calcmode="lin" valueType="num">
                                      <p:cBhvr>
                                        <p:cTn id="27" dur="1000" fill="hold"/>
                                        <p:tgtEl>
                                          <p:spTgt spid="14"/>
                                        </p:tgtEl>
                                        <p:attrNameLst>
                                          <p:attrName>ppt_x</p:attrName>
                                        </p:attrNameLst>
                                      </p:cBhvr>
                                      <p:tavLst>
                                        <p:tav tm="0">
                                          <p:val>
                                            <p:strVal val="#ppt_x"/>
                                          </p:val>
                                        </p:tav>
                                        <p:tav tm="100000">
                                          <p:val>
                                            <p:strVal val="#ppt_x"/>
                                          </p:val>
                                        </p:tav>
                                      </p:tavLst>
                                    </p:anim>
                                    <p:anim calcmode="lin" valueType="num">
                                      <p:cBhvr>
                                        <p:cTn id="28"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1" presetClass="entr" presetSubtype="1" fill="hold" grpId="0" nodeType="click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wheel(1)">
                                      <p:cBhvr>
                                        <p:cTn id="33" dur="2000"/>
                                        <p:tgtEl>
                                          <p:spTgt spid="4"/>
                                        </p:tgtEl>
                                      </p:cBhvr>
                                    </p:animEffect>
                                  </p:childTnLst>
                                </p:cTn>
                              </p:par>
                            </p:childTnLst>
                          </p:cTn>
                        </p:par>
                      </p:childTnLst>
                    </p:cTn>
                  </p:par>
                  <p:par>
                    <p:cTn id="34" fill="hold">
                      <p:stCondLst>
                        <p:cond delay="indefinite"/>
                      </p:stCondLst>
                      <p:childTnLst>
                        <p:par>
                          <p:cTn id="35" fill="hold">
                            <p:stCondLst>
                              <p:cond delay="0"/>
                            </p:stCondLst>
                            <p:childTnLst>
                              <p:par>
                                <p:cTn id="36" presetID="6" presetClass="entr" presetSubtype="16" fill="hold" grpId="0" nodeType="click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circle(in)">
                                      <p:cBhvr>
                                        <p:cTn id="38"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2" grpId="0"/>
      <p:bldP spid="13" grpId="0"/>
      <p:bldP spid="14" grpId="0"/>
      <p:bldP spid="15" grpId="0"/>
      <p:bldP spid="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hthoek 6">
            <a:extLst>
              <a:ext uri="{FF2B5EF4-FFF2-40B4-BE49-F238E27FC236}">
                <a16:creationId xmlns:a16="http://schemas.microsoft.com/office/drawing/2014/main" id="{B83D03D8-5133-42FE-BFA3-7FE9CEA9DB0F}"/>
              </a:ext>
            </a:extLst>
          </p:cNvPr>
          <p:cNvSpPr/>
          <p:nvPr/>
        </p:nvSpPr>
        <p:spPr>
          <a:xfrm>
            <a:off x="251520" y="266688"/>
            <a:ext cx="8136904" cy="461665"/>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nl-NL" sz="2400" b="1" u="sng" spc="50" dirty="0">
                <a:ln w="11430"/>
                <a:solidFill>
                  <a:srgbClr val="FF0000"/>
                </a:solidFill>
                <a:effectLst>
                  <a:outerShdw blurRad="76200" dist="50800" dir="5400000" algn="tl" rotWithShape="0">
                    <a:srgbClr val="000000">
                      <a:alpha val="65000"/>
                    </a:srgbClr>
                  </a:outerShdw>
                </a:effectLst>
                <a:latin typeface="Daytona" panose="020B0604030500040204" pitchFamily="34" charset="0"/>
              </a:rPr>
              <a:t>8. AANVRAAG ELEKTRONISCH SCOREBORD</a:t>
            </a:r>
            <a:endParaRPr lang="nl-NL" sz="2400" b="1" cap="none" spc="50" dirty="0">
              <a:ln w="11430"/>
              <a:solidFill>
                <a:srgbClr val="FF0000"/>
              </a:solidFill>
              <a:effectLst>
                <a:outerShdw blurRad="76200" dist="50800" dir="5400000" algn="tl" rotWithShape="0">
                  <a:srgbClr val="000000">
                    <a:alpha val="65000"/>
                  </a:srgbClr>
                </a:outerShdw>
              </a:effectLst>
              <a:latin typeface="Daytona" panose="020B0604030500040204" pitchFamily="34" charset="0"/>
            </a:endParaRPr>
          </a:p>
        </p:txBody>
      </p:sp>
      <p:sp>
        <p:nvSpPr>
          <p:cNvPr id="22" name="Rectangle 1">
            <a:extLst>
              <a:ext uri="{FF2B5EF4-FFF2-40B4-BE49-F238E27FC236}">
                <a16:creationId xmlns:a16="http://schemas.microsoft.com/office/drawing/2014/main" id="{F211D73D-20CE-47CF-A22D-3CD1FDA80085}"/>
              </a:ext>
            </a:extLst>
          </p:cNvPr>
          <p:cNvSpPr>
            <a:spLocks noChangeArrowheads="1"/>
          </p:cNvSpPr>
          <p:nvPr/>
        </p:nvSpPr>
        <p:spPr bwMode="auto">
          <a:xfrm>
            <a:off x="6221667" y="1988364"/>
            <a:ext cx="90630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nl-BE" altLang="nl-BE" sz="1800" b="0" i="0" u="none" strike="noStrike" cap="none" normalizeH="0" baseline="0">
                <a:ln>
                  <a:noFill/>
                </a:ln>
                <a:solidFill>
                  <a:srgbClr val="000000"/>
                </a:solidFill>
                <a:effectLst/>
                <a:latin typeface="One Montserrat"/>
              </a:rPr>
            </a:br>
            <a:endParaRPr kumimoji="0" lang="nl-BE" altLang="nl-BE" sz="1800" b="0" i="0" u="none" strike="noStrike" cap="none" normalizeH="0" baseline="0">
              <a:ln>
                <a:noFill/>
              </a:ln>
              <a:solidFill>
                <a:schemeClr val="tx1"/>
              </a:solidFill>
              <a:effectLst/>
              <a:latin typeface="Arial" panose="020B0604020202020204" pitchFamily="34" charset="0"/>
            </a:endParaRPr>
          </a:p>
        </p:txBody>
      </p:sp>
      <p:pic>
        <p:nvPicPr>
          <p:cNvPr id="2" name="Afbeelding 1">
            <a:extLst>
              <a:ext uri="{FF2B5EF4-FFF2-40B4-BE49-F238E27FC236}">
                <a16:creationId xmlns:a16="http://schemas.microsoft.com/office/drawing/2014/main" id="{16A65438-8829-E0F0-C12D-8FC1246E2E4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3203848" y="5555160"/>
            <a:ext cx="2746684" cy="1036152"/>
          </a:xfrm>
          <a:prstGeom prst="rect">
            <a:avLst/>
          </a:prstGeom>
        </p:spPr>
      </p:pic>
      <p:sp>
        <p:nvSpPr>
          <p:cNvPr id="4" name="Tekstvak 3">
            <a:extLst>
              <a:ext uri="{FF2B5EF4-FFF2-40B4-BE49-F238E27FC236}">
                <a16:creationId xmlns:a16="http://schemas.microsoft.com/office/drawing/2014/main" id="{6A4AF6E9-D8D3-C71C-34CB-A3DB219BD65C}"/>
              </a:ext>
            </a:extLst>
          </p:cNvPr>
          <p:cNvSpPr txBox="1"/>
          <p:nvPr/>
        </p:nvSpPr>
        <p:spPr>
          <a:xfrm>
            <a:off x="1605927" y="906691"/>
            <a:ext cx="5428089" cy="646331"/>
          </a:xfrm>
          <a:prstGeom prst="rect">
            <a:avLst/>
          </a:prstGeom>
          <a:noFill/>
        </p:spPr>
        <p:txBody>
          <a:bodyPr wrap="none" rtlCol="0">
            <a:spAutoFit/>
          </a:bodyPr>
          <a:lstStyle/>
          <a:p>
            <a:pPr algn="ctr"/>
            <a:r>
              <a:rPr lang="nl-NL" b="1" dirty="0">
                <a:latin typeface="Daytona" panose="020B0604030500040204" pitchFamily="34" charset="0"/>
              </a:rPr>
              <a:t>GEBRUIK ELECTRONISH SCOREBORD ENKEL </a:t>
            </a:r>
            <a:br>
              <a:rPr lang="nl-NL" b="1" dirty="0">
                <a:latin typeface="Daytona" panose="020B0604030500040204" pitchFamily="34" charset="0"/>
              </a:rPr>
            </a:br>
            <a:r>
              <a:rPr lang="nl-NL" b="1" dirty="0">
                <a:latin typeface="Daytona" panose="020B0604030500040204" pitchFamily="34" charset="0"/>
              </a:rPr>
              <a:t>TOEGESTAAN MITS GOEDKEURING</a:t>
            </a:r>
            <a:endParaRPr lang="nl-BE" b="1" dirty="0">
              <a:latin typeface="Daytona" panose="020B0604030500040204" pitchFamily="34" charset="0"/>
            </a:endParaRPr>
          </a:p>
        </p:txBody>
      </p:sp>
      <p:sp>
        <p:nvSpPr>
          <p:cNvPr id="6" name="Tekstvak 5">
            <a:extLst>
              <a:ext uri="{FF2B5EF4-FFF2-40B4-BE49-F238E27FC236}">
                <a16:creationId xmlns:a16="http://schemas.microsoft.com/office/drawing/2014/main" id="{29CB9391-8E90-F31D-7DFD-0B8C82CD723A}"/>
              </a:ext>
            </a:extLst>
          </p:cNvPr>
          <p:cNvSpPr txBox="1"/>
          <p:nvPr/>
        </p:nvSpPr>
        <p:spPr>
          <a:xfrm>
            <a:off x="322693" y="1833879"/>
            <a:ext cx="5328703" cy="584775"/>
          </a:xfrm>
          <a:prstGeom prst="rect">
            <a:avLst/>
          </a:prstGeom>
          <a:noFill/>
        </p:spPr>
        <p:txBody>
          <a:bodyPr wrap="none" rtlCol="0">
            <a:spAutoFit/>
          </a:bodyPr>
          <a:lstStyle/>
          <a:p>
            <a:r>
              <a:rPr lang="nl-NL" sz="1600" dirty="0">
                <a:solidFill>
                  <a:srgbClr val="002060"/>
                </a:solidFill>
                <a:latin typeface="Daytona" panose="020B0604030500040204" pitchFamily="34" charset="0"/>
              </a:rPr>
              <a:t>- AANVRAAG INDIENEN VIA MAIL NAAR </a:t>
            </a:r>
            <a:br>
              <a:rPr lang="nl-NL" sz="1600" dirty="0">
                <a:solidFill>
                  <a:srgbClr val="002060"/>
                </a:solidFill>
                <a:latin typeface="Daytona" panose="020B0604030500040204" pitchFamily="34" charset="0"/>
              </a:rPr>
            </a:br>
            <a:r>
              <a:rPr lang="nl-NL" sz="1600" dirty="0">
                <a:solidFill>
                  <a:srgbClr val="002060"/>
                </a:solidFill>
                <a:latin typeface="Daytona" panose="020B0604030500040204" pitchFamily="34" charset="0"/>
              </a:rPr>
              <a:t>  </a:t>
            </a:r>
            <a:r>
              <a:rPr lang="nl-NL" sz="1600" b="1" dirty="0">
                <a:solidFill>
                  <a:srgbClr val="B00000"/>
                </a:solidFill>
                <a:latin typeface="Daytona" panose="020B0604030500040204" pitchFamily="34" charset="0"/>
                <a:hlinkClick r:id="rId4">
                  <a:extLst>
                    <a:ext uri="{A12FA001-AC4F-418D-AE19-62706E023703}">
                      <ahyp:hlinkClr xmlns:ahyp="http://schemas.microsoft.com/office/drawing/2018/hyperlinkcolor" val="tx"/>
                    </a:ext>
                  </a:extLst>
                </a:hlinkClick>
              </a:rPr>
              <a:t>BESTUUR@ANTWERPSEDARTSORGANISATIE.BE</a:t>
            </a:r>
            <a:endParaRPr lang="nl-NL" sz="1600" b="1" dirty="0">
              <a:solidFill>
                <a:srgbClr val="B00000"/>
              </a:solidFill>
              <a:latin typeface="Daytona" panose="020B0604030500040204" pitchFamily="34" charset="0"/>
            </a:endParaRPr>
          </a:p>
        </p:txBody>
      </p:sp>
      <p:sp>
        <p:nvSpPr>
          <p:cNvPr id="8" name="Tekstvak 7">
            <a:extLst>
              <a:ext uri="{FF2B5EF4-FFF2-40B4-BE49-F238E27FC236}">
                <a16:creationId xmlns:a16="http://schemas.microsoft.com/office/drawing/2014/main" id="{EC73A42B-A20B-BCFA-0ADC-405574321D4E}"/>
              </a:ext>
            </a:extLst>
          </p:cNvPr>
          <p:cNvSpPr txBox="1"/>
          <p:nvPr/>
        </p:nvSpPr>
        <p:spPr>
          <a:xfrm>
            <a:off x="322693" y="2551602"/>
            <a:ext cx="8020144" cy="338554"/>
          </a:xfrm>
          <a:prstGeom prst="rect">
            <a:avLst/>
          </a:prstGeom>
          <a:noFill/>
        </p:spPr>
        <p:txBody>
          <a:bodyPr wrap="none" rtlCol="0">
            <a:spAutoFit/>
          </a:bodyPr>
          <a:lstStyle/>
          <a:p>
            <a:r>
              <a:rPr lang="nl-NL" sz="1600" dirty="0">
                <a:solidFill>
                  <a:srgbClr val="002060"/>
                </a:solidFill>
                <a:latin typeface="Daytona" panose="020B0604030500040204" pitchFamily="34" charset="0"/>
              </a:rPr>
              <a:t>- NICK MEES CONTACTEERT JE OM EEN AFSPRAAK TE MAKEN VOOR KEURING</a:t>
            </a:r>
            <a:endParaRPr lang="nl-BE" sz="1600" dirty="0">
              <a:solidFill>
                <a:srgbClr val="002060"/>
              </a:solidFill>
              <a:latin typeface="Daytona" panose="020B0604030500040204" pitchFamily="34" charset="0"/>
            </a:endParaRPr>
          </a:p>
        </p:txBody>
      </p:sp>
      <p:sp>
        <p:nvSpPr>
          <p:cNvPr id="10" name="Tekstvak 9">
            <a:extLst>
              <a:ext uri="{FF2B5EF4-FFF2-40B4-BE49-F238E27FC236}">
                <a16:creationId xmlns:a16="http://schemas.microsoft.com/office/drawing/2014/main" id="{C55ACA6F-1817-83E6-7CCF-4B9DABFD47FD}"/>
              </a:ext>
            </a:extLst>
          </p:cNvPr>
          <p:cNvSpPr txBox="1"/>
          <p:nvPr/>
        </p:nvSpPr>
        <p:spPr>
          <a:xfrm>
            <a:off x="322693" y="3106451"/>
            <a:ext cx="8683787" cy="338554"/>
          </a:xfrm>
          <a:prstGeom prst="rect">
            <a:avLst/>
          </a:prstGeom>
          <a:noFill/>
        </p:spPr>
        <p:txBody>
          <a:bodyPr wrap="none" rtlCol="0">
            <a:spAutoFit/>
          </a:bodyPr>
          <a:lstStyle/>
          <a:p>
            <a:r>
              <a:rPr lang="nl-NL" sz="1600" dirty="0">
                <a:solidFill>
                  <a:srgbClr val="002060"/>
                </a:solidFill>
                <a:latin typeface="Daytona" panose="020B0604030500040204" pitchFamily="34" charset="0"/>
              </a:rPr>
              <a:t>- ALLES MOET GEBRUIKSKLAAR EN GEÏNSTALLEERD ZIJN OP DAG VAN DE KEURING</a:t>
            </a:r>
            <a:endParaRPr lang="nl-BE" sz="1600" dirty="0">
              <a:solidFill>
                <a:srgbClr val="002060"/>
              </a:solidFill>
              <a:latin typeface="Daytona" panose="020B0604030500040204" pitchFamily="34" charset="0"/>
            </a:endParaRPr>
          </a:p>
        </p:txBody>
      </p:sp>
      <p:sp>
        <p:nvSpPr>
          <p:cNvPr id="16" name="Tekstvak 15">
            <a:extLst>
              <a:ext uri="{FF2B5EF4-FFF2-40B4-BE49-F238E27FC236}">
                <a16:creationId xmlns:a16="http://schemas.microsoft.com/office/drawing/2014/main" id="{C89B932B-AC4C-4E47-1D4B-2023DE5E28BF}"/>
              </a:ext>
            </a:extLst>
          </p:cNvPr>
          <p:cNvSpPr txBox="1"/>
          <p:nvPr/>
        </p:nvSpPr>
        <p:spPr>
          <a:xfrm>
            <a:off x="327092" y="3725862"/>
            <a:ext cx="4078361" cy="338554"/>
          </a:xfrm>
          <a:prstGeom prst="rect">
            <a:avLst/>
          </a:prstGeom>
          <a:noFill/>
        </p:spPr>
        <p:txBody>
          <a:bodyPr wrap="none" rtlCol="0">
            <a:spAutoFit/>
          </a:bodyPr>
          <a:lstStyle/>
          <a:p>
            <a:r>
              <a:rPr lang="nl-NL" sz="1600" dirty="0">
                <a:solidFill>
                  <a:srgbClr val="002060"/>
                </a:solidFill>
                <a:latin typeface="Daytona" panose="020B0604030500040204" pitchFamily="34" charset="0"/>
              </a:rPr>
              <a:t>- ENKEL VIA NAKKA OF DARTCONNECT</a:t>
            </a:r>
            <a:endParaRPr lang="nl-BE" sz="1600" dirty="0">
              <a:solidFill>
                <a:srgbClr val="002060"/>
              </a:solidFill>
              <a:latin typeface="Daytona" panose="020B0604030500040204" pitchFamily="34" charset="0"/>
            </a:endParaRPr>
          </a:p>
        </p:txBody>
      </p:sp>
      <p:sp>
        <p:nvSpPr>
          <p:cNvPr id="17" name="Tekstvak 16">
            <a:extLst>
              <a:ext uri="{FF2B5EF4-FFF2-40B4-BE49-F238E27FC236}">
                <a16:creationId xmlns:a16="http://schemas.microsoft.com/office/drawing/2014/main" id="{81C5759A-EA42-4CC3-56BA-CF2C8AE7BAC9}"/>
              </a:ext>
            </a:extLst>
          </p:cNvPr>
          <p:cNvSpPr txBox="1"/>
          <p:nvPr/>
        </p:nvSpPr>
        <p:spPr>
          <a:xfrm>
            <a:off x="309900" y="4308642"/>
            <a:ext cx="8653735" cy="338554"/>
          </a:xfrm>
          <a:prstGeom prst="rect">
            <a:avLst/>
          </a:prstGeom>
          <a:noFill/>
        </p:spPr>
        <p:txBody>
          <a:bodyPr wrap="square" rtlCol="0">
            <a:spAutoFit/>
          </a:bodyPr>
          <a:lstStyle/>
          <a:p>
            <a:r>
              <a:rPr lang="nl-NL" sz="1600" dirty="0">
                <a:solidFill>
                  <a:srgbClr val="002060"/>
                </a:solidFill>
                <a:latin typeface="Daytona" panose="020B0604030500040204" pitchFamily="34" charset="0"/>
              </a:rPr>
              <a:t>- INDIEN IN ORDE KRIJG JE HIERVAN EEN ATTEST EN WORDT VERMELD OP DE SITE</a:t>
            </a:r>
            <a:endParaRPr lang="nl-BE" sz="1600" dirty="0">
              <a:solidFill>
                <a:srgbClr val="002060"/>
              </a:solidFill>
              <a:latin typeface="Daytona" panose="020B0604030500040204" pitchFamily="34" charset="0"/>
            </a:endParaRPr>
          </a:p>
        </p:txBody>
      </p:sp>
      <p:sp>
        <p:nvSpPr>
          <p:cNvPr id="18" name="Tekstvak 17">
            <a:extLst>
              <a:ext uri="{FF2B5EF4-FFF2-40B4-BE49-F238E27FC236}">
                <a16:creationId xmlns:a16="http://schemas.microsoft.com/office/drawing/2014/main" id="{49C55F10-ABC6-3C0C-C0F4-A36DB8FC912C}"/>
              </a:ext>
            </a:extLst>
          </p:cNvPr>
          <p:cNvSpPr txBox="1"/>
          <p:nvPr/>
        </p:nvSpPr>
        <p:spPr>
          <a:xfrm>
            <a:off x="322693" y="4854958"/>
            <a:ext cx="4208203" cy="338554"/>
          </a:xfrm>
          <a:prstGeom prst="rect">
            <a:avLst/>
          </a:prstGeom>
          <a:noFill/>
        </p:spPr>
        <p:txBody>
          <a:bodyPr wrap="none" rtlCol="0">
            <a:spAutoFit/>
          </a:bodyPr>
          <a:lstStyle/>
          <a:p>
            <a:r>
              <a:rPr lang="nl-NL" sz="1600" dirty="0">
                <a:solidFill>
                  <a:srgbClr val="002060"/>
                </a:solidFill>
                <a:latin typeface="Daytona" panose="020B0604030500040204" pitchFamily="34" charset="0"/>
              </a:rPr>
              <a:t>- VOLLEDIG REGLEMENT STAAT ONLINE</a:t>
            </a:r>
            <a:endParaRPr lang="nl-BE" sz="1600" dirty="0">
              <a:solidFill>
                <a:srgbClr val="002060"/>
              </a:solidFill>
              <a:latin typeface="Daytona" panose="020B0604030500040204" pitchFamily="34" charset="0"/>
            </a:endParaRPr>
          </a:p>
        </p:txBody>
      </p:sp>
    </p:spTree>
    <p:extLst>
      <p:ext uri="{BB962C8B-B14F-4D97-AF65-F5344CB8AC3E}">
        <p14:creationId xmlns:p14="http://schemas.microsoft.com/office/powerpoint/2010/main" val="2910845385"/>
      </p:ext>
    </p:extLst>
  </p:cSld>
  <p:clrMapOvr>
    <a:masterClrMapping/>
  </p:clrMapOvr>
  <mc:AlternateContent xmlns:mc="http://schemas.openxmlformats.org/markup-compatibility/2006" xmlns:p14="http://schemas.microsoft.com/office/powerpoint/2010/main">
    <mc:Choice Requires="p14">
      <p:transition spd="slow" p14:dur="1250">
        <p:wheel spokes="1"/>
      </p:transition>
    </mc:Choice>
    <mc:Fallback xmlns="">
      <p:transition spd="slow">
        <p:wheel spokes="1"/>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1000"/>
                                        <p:tgtEl>
                                          <p:spTgt spid="10"/>
                                        </p:tgtEl>
                                      </p:cBhvr>
                                    </p:animEffect>
                                    <p:anim calcmode="lin" valueType="num">
                                      <p:cBhvr>
                                        <p:cTn id="29" dur="1000" fill="hold"/>
                                        <p:tgtEl>
                                          <p:spTgt spid="10"/>
                                        </p:tgtEl>
                                        <p:attrNameLst>
                                          <p:attrName>ppt_x</p:attrName>
                                        </p:attrNameLst>
                                      </p:cBhvr>
                                      <p:tavLst>
                                        <p:tav tm="0">
                                          <p:val>
                                            <p:strVal val="#ppt_x"/>
                                          </p:val>
                                        </p:tav>
                                        <p:tav tm="100000">
                                          <p:val>
                                            <p:strVal val="#ppt_x"/>
                                          </p:val>
                                        </p:tav>
                                      </p:tavLst>
                                    </p:anim>
                                    <p:anim calcmode="lin" valueType="num">
                                      <p:cBhvr>
                                        <p:cTn id="30"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fade">
                                      <p:cBhvr>
                                        <p:cTn id="35" dur="1000"/>
                                        <p:tgtEl>
                                          <p:spTgt spid="16"/>
                                        </p:tgtEl>
                                      </p:cBhvr>
                                    </p:animEffect>
                                    <p:anim calcmode="lin" valueType="num">
                                      <p:cBhvr>
                                        <p:cTn id="36" dur="1000" fill="hold"/>
                                        <p:tgtEl>
                                          <p:spTgt spid="16"/>
                                        </p:tgtEl>
                                        <p:attrNameLst>
                                          <p:attrName>ppt_x</p:attrName>
                                        </p:attrNameLst>
                                      </p:cBhvr>
                                      <p:tavLst>
                                        <p:tav tm="0">
                                          <p:val>
                                            <p:strVal val="#ppt_x"/>
                                          </p:val>
                                        </p:tav>
                                        <p:tav tm="100000">
                                          <p:val>
                                            <p:strVal val="#ppt_x"/>
                                          </p:val>
                                        </p:tav>
                                      </p:tavLst>
                                    </p:anim>
                                    <p:anim calcmode="lin" valueType="num">
                                      <p:cBhvr>
                                        <p:cTn id="37"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fade">
                                      <p:cBhvr>
                                        <p:cTn id="42" dur="1000"/>
                                        <p:tgtEl>
                                          <p:spTgt spid="17"/>
                                        </p:tgtEl>
                                      </p:cBhvr>
                                    </p:animEffect>
                                    <p:anim calcmode="lin" valueType="num">
                                      <p:cBhvr>
                                        <p:cTn id="43" dur="1000" fill="hold"/>
                                        <p:tgtEl>
                                          <p:spTgt spid="17"/>
                                        </p:tgtEl>
                                        <p:attrNameLst>
                                          <p:attrName>ppt_x</p:attrName>
                                        </p:attrNameLst>
                                      </p:cBhvr>
                                      <p:tavLst>
                                        <p:tav tm="0">
                                          <p:val>
                                            <p:strVal val="#ppt_x"/>
                                          </p:val>
                                        </p:tav>
                                        <p:tav tm="100000">
                                          <p:val>
                                            <p:strVal val="#ppt_x"/>
                                          </p:val>
                                        </p:tav>
                                      </p:tavLst>
                                    </p:anim>
                                    <p:anim calcmode="lin" valueType="num">
                                      <p:cBhvr>
                                        <p:cTn id="44"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8"/>
                                        </p:tgtEl>
                                        <p:attrNameLst>
                                          <p:attrName>style.visibility</p:attrName>
                                        </p:attrNameLst>
                                      </p:cBhvr>
                                      <p:to>
                                        <p:strVal val="visible"/>
                                      </p:to>
                                    </p:set>
                                    <p:anim calcmode="lin" valueType="num">
                                      <p:cBhvr additive="base">
                                        <p:cTn id="49" dur="500" fill="hold"/>
                                        <p:tgtEl>
                                          <p:spTgt spid="18"/>
                                        </p:tgtEl>
                                        <p:attrNameLst>
                                          <p:attrName>ppt_x</p:attrName>
                                        </p:attrNameLst>
                                      </p:cBhvr>
                                      <p:tavLst>
                                        <p:tav tm="0">
                                          <p:val>
                                            <p:strVal val="#ppt_x"/>
                                          </p:val>
                                        </p:tav>
                                        <p:tav tm="100000">
                                          <p:val>
                                            <p:strVal val="#ppt_x"/>
                                          </p:val>
                                        </p:tav>
                                      </p:tavLst>
                                    </p:anim>
                                    <p:anim calcmode="lin" valueType="num">
                                      <p:cBhvr additive="base">
                                        <p:cTn id="50"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8" grpId="0"/>
      <p:bldP spid="10" grpId="0"/>
      <p:bldP spid="16" grpId="0"/>
      <p:bldP spid="17" grpId="0"/>
      <p:bldP spid="18"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hthoek 6">
            <a:extLst>
              <a:ext uri="{FF2B5EF4-FFF2-40B4-BE49-F238E27FC236}">
                <a16:creationId xmlns:a16="http://schemas.microsoft.com/office/drawing/2014/main" id="{B83D03D8-5133-42FE-BFA3-7FE9CEA9DB0F}"/>
              </a:ext>
            </a:extLst>
          </p:cNvPr>
          <p:cNvSpPr/>
          <p:nvPr/>
        </p:nvSpPr>
        <p:spPr>
          <a:xfrm>
            <a:off x="251520" y="266688"/>
            <a:ext cx="8136904" cy="461665"/>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nl-NL" sz="2400" b="1" u="sng" spc="50" dirty="0">
                <a:ln w="11430"/>
                <a:solidFill>
                  <a:srgbClr val="FF0000"/>
                </a:solidFill>
                <a:effectLst>
                  <a:outerShdw blurRad="76200" dist="50800" dir="5400000" algn="tl" rotWithShape="0">
                    <a:srgbClr val="000000">
                      <a:alpha val="65000"/>
                    </a:srgbClr>
                  </a:outerShdw>
                </a:effectLst>
                <a:latin typeface="Daytona" panose="020B0604030500040204" pitchFamily="34" charset="0"/>
              </a:rPr>
              <a:t>9. FINANCIËN</a:t>
            </a:r>
            <a:endParaRPr lang="nl-NL" sz="2400" b="1" cap="none" spc="50" dirty="0">
              <a:ln w="11430"/>
              <a:solidFill>
                <a:srgbClr val="FF0000"/>
              </a:solidFill>
              <a:effectLst>
                <a:outerShdw blurRad="76200" dist="50800" dir="5400000" algn="tl" rotWithShape="0">
                  <a:srgbClr val="000000">
                    <a:alpha val="65000"/>
                  </a:srgbClr>
                </a:outerShdw>
              </a:effectLst>
              <a:latin typeface="Daytona" panose="020B0604030500040204" pitchFamily="34" charset="0"/>
            </a:endParaRPr>
          </a:p>
        </p:txBody>
      </p:sp>
      <p:sp>
        <p:nvSpPr>
          <p:cNvPr id="22" name="Rectangle 1">
            <a:extLst>
              <a:ext uri="{FF2B5EF4-FFF2-40B4-BE49-F238E27FC236}">
                <a16:creationId xmlns:a16="http://schemas.microsoft.com/office/drawing/2014/main" id="{F211D73D-20CE-47CF-A22D-3CD1FDA80085}"/>
              </a:ext>
            </a:extLst>
          </p:cNvPr>
          <p:cNvSpPr>
            <a:spLocks noChangeArrowheads="1"/>
          </p:cNvSpPr>
          <p:nvPr/>
        </p:nvSpPr>
        <p:spPr bwMode="auto">
          <a:xfrm>
            <a:off x="6221667" y="1988364"/>
            <a:ext cx="90630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nl-BE" altLang="nl-BE" sz="1800" b="0" i="0" u="none" strike="noStrike" cap="none" normalizeH="0" baseline="0">
                <a:ln>
                  <a:noFill/>
                </a:ln>
                <a:solidFill>
                  <a:srgbClr val="000000"/>
                </a:solidFill>
                <a:effectLst/>
                <a:latin typeface="One Montserrat"/>
              </a:rPr>
            </a:br>
            <a:endParaRPr kumimoji="0" lang="nl-BE" altLang="nl-BE" sz="1800" b="0" i="0" u="none" strike="noStrike" cap="none" normalizeH="0" baseline="0">
              <a:ln>
                <a:noFill/>
              </a:ln>
              <a:solidFill>
                <a:schemeClr val="tx1"/>
              </a:solidFill>
              <a:effectLst/>
              <a:latin typeface="Arial" panose="020B0604020202020204" pitchFamily="34" charset="0"/>
            </a:endParaRPr>
          </a:p>
        </p:txBody>
      </p:sp>
      <p:pic>
        <p:nvPicPr>
          <p:cNvPr id="2" name="Afbeelding 1">
            <a:extLst>
              <a:ext uri="{FF2B5EF4-FFF2-40B4-BE49-F238E27FC236}">
                <a16:creationId xmlns:a16="http://schemas.microsoft.com/office/drawing/2014/main" id="{16A65438-8829-E0F0-C12D-8FC1246E2E4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3203848" y="5555160"/>
            <a:ext cx="2746684" cy="1036152"/>
          </a:xfrm>
          <a:prstGeom prst="rect">
            <a:avLst/>
          </a:prstGeom>
        </p:spPr>
      </p:pic>
      <p:sp>
        <p:nvSpPr>
          <p:cNvPr id="4" name="Tekstvak 3">
            <a:extLst>
              <a:ext uri="{FF2B5EF4-FFF2-40B4-BE49-F238E27FC236}">
                <a16:creationId xmlns:a16="http://schemas.microsoft.com/office/drawing/2014/main" id="{6A4AF6E9-D8D3-C71C-34CB-A3DB219BD65C}"/>
              </a:ext>
            </a:extLst>
          </p:cNvPr>
          <p:cNvSpPr txBox="1"/>
          <p:nvPr/>
        </p:nvSpPr>
        <p:spPr>
          <a:xfrm>
            <a:off x="2023509" y="906691"/>
            <a:ext cx="4592924" cy="646331"/>
          </a:xfrm>
          <a:prstGeom prst="rect">
            <a:avLst/>
          </a:prstGeom>
          <a:noFill/>
        </p:spPr>
        <p:txBody>
          <a:bodyPr wrap="none" rtlCol="0">
            <a:spAutoFit/>
          </a:bodyPr>
          <a:lstStyle/>
          <a:p>
            <a:pPr algn="ctr"/>
            <a:r>
              <a:rPr lang="nl-NL" b="1" dirty="0">
                <a:solidFill>
                  <a:srgbClr val="002060"/>
                </a:solidFill>
                <a:latin typeface="Daytona" panose="020B0604030500040204" pitchFamily="34" charset="0"/>
              </a:rPr>
              <a:t>TOELICHTING FINANCIËLE SITUATIE </a:t>
            </a:r>
            <a:br>
              <a:rPr lang="nl-NL" b="1" dirty="0">
                <a:solidFill>
                  <a:srgbClr val="002060"/>
                </a:solidFill>
                <a:latin typeface="Daytona" panose="020B0604030500040204" pitchFamily="34" charset="0"/>
              </a:rPr>
            </a:br>
            <a:r>
              <a:rPr lang="nl-NL" b="1" dirty="0">
                <a:solidFill>
                  <a:srgbClr val="002060"/>
                </a:solidFill>
                <a:latin typeface="Daytona" panose="020B0604030500040204" pitchFamily="34" charset="0"/>
              </a:rPr>
              <a:t>DOOR BRENDA MALSCHAERT</a:t>
            </a:r>
            <a:endParaRPr lang="nl-BE" b="1" dirty="0">
              <a:solidFill>
                <a:srgbClr val="002060"/>
              </a:solidFill>
              <a:latin typeface="Daytona" panose="020B0604030500040204" pitchFamily="34" charset="0"/>
            </a:endParaRPr>
          </a:p>
        </p:txBody>
      </p:sp>
      <p:pic>
        <p:nvPicPr>
          <p:cNvPr id="3" name="Picture 4" descr="Rijkdom – Waar mijn pen ligt, ben ik thuis">
            <a:extLst>
              <a:ext uri="{FF2B5EF4-FFF2-40B4-BE49-F238E27FC236}">
                <a16:creationId xmlns:a16="http://schemas.microsoft.com/office/drawing/2014/main" id="{1A9E7A53-D5D5-6BF7-8E6D-CF1E3DD3A07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35608" y="1787265"/>
            <a:ext cx="6672783" cy="32728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337178"/>
      </p:ext>
    </p:extLst>
  </p:cSld>
  <p:clrMapOvr>
    <a:masterClrMapping/>
  </p:clrMapOvr>
  <mc:AlternateContent xmlns:mc="http://schemas.openxmlformats.org/markup-compatibility/2006" xmlns:p14="http://schemas.microsoft.com/office/powerpoint/2010/main">
    <mc:Choice Requires="p14">
      <p:transition spd="slow" p14:dur="1250">
        <p:wheel spokes="1"/>
      </p:transition>
    </mc:Choice>
    <mc:Fallback xmlns="">
      <p:transition spd="slow">
        <p:wheel spokes="1"/>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circle(in)">
                                      <p:cBhvr>
                                        <p:cTn id="14"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hthoek 6">
            <a:extLst>
              <a:ext uri="{FF2B5EF4-FFF2-40B4-BE49-F238E27FC236}">
                <a16:creationId xmlns:a16="http://schemas.microsoft.com/office/drawing/2014/main" id="{B83D03D8-5133-42FE-BFA3-7FE9CEA9DB0F}"/>
              </a:ext>
            </a:extLst>
          </p:cNvPr>
          <p:cNvSpPr/>
          <p:nvPr/>
        </p:nvSpPr>
        <p:spPr>
          <a:xfrm>
            <a:off x="251520" y="266688"/>
            <a:ext cx="8136904" cy="461665"/>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nl-NL" sz="2400" b="1" u="sng" spc="50" dirty="0">
                <a:ln w="11430"/>
                <a:solidFill>
                  <a:srgbClr val="FF0000"/>
                </a:solidFill>
                <a:effectLst>
                  <a:outerShdw blurRad="76200" dist="50800" dir="5400000" algn="tl" rotWithShape="0">
                    <a:srgbClr val="000000">
                      <a:alpha val="65000"/>
                    </a:srgbClr>
                  </a:outerShdw>
                </a:effectLst>
                <a:latin typeface="Daytona" panose="020B0604030500040204" pitchFamily="34" charset="0"/>
              </a:rPr>
              <a:t>10. RONDVRAAG</a:t>
            </a:r>
            <a:endParaRPr lang="nl-NL" sz="2400" b="1" cap="none" spc="50" dirty="0">
              <a:ln w="11430"/>
              <a:solidFill>
                <a:srgbClr val="FF0000"/>
              </a:solidFill>
              <a:effectLst>
                <a:outerShdw blurRad="76200" dist="50800" dir="5400000" algn="tl" rotWithShape="0">
                  <a:srgbClr val="000000">
                    <a:alpha val="65000"/>
                  </a:srgbClr>
                </a:outerShdw>
              </a:effectLst>
              <a:latin typeface="Daytona" panose="020B0604030500040204" pitchFamily="34" charset="0"/>
            </a:endParaRPr>
          </a:p>
        </p:txBody>
      </p:sp>
      <p:sp>
        <p:nvSpPr>
          <p:cNvPr id="22" name="Rectangle 1">
            <a:extLst>
              <a:ext uri="{FF2B5EF4-FFF2-40B4-BE49-F238E27FC236}">
                <a16:creationId xmlns:a16="http://schemas.microsoft.com/office/drawing/2014/main" id="{F211D73D-20CE-47CF-A22D-3CD1FDA80085}"/>
              </a:ext>
            </a:extLst>
          </p:cNvPr>
          <p:cNvSpPr>
            <a:spLocks noChangeArrowheads="1"/>
          </p:cNvSpPr>
          <p:nvPr/>
        </p:nvSpPr>
        <p:spPr bwMode="auto">
          <a:xfrm>
            <a:off x="6221667" y="1988364"/>
            <a:ext cx="90630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nl-BE" altLang="nl-BE" sz="1800" b="0" i="0" u="none" strike="noStrike" cap="none" normalizeH="0" baseline="0">
                <a:ln>
                  <a:noFill/>
                </a:ln>
                <a:solidFill>
                  <a:srgbClr val="000000"/>
                </a:solidFill>
                <a:effectLst/>
                <a:latin typeface="One Montserrat"/>
              </a:rPr>
            </a:br>
            <a:endParaRPr kumimoji="0" lang="nl-BE" altLang="nl-BE" sz="1800" b="0" i="0" u="none" strike="noStrike" cap="none" normalizeH="0" baseline="0">
              <a:ln>
                <a:noFill/>
              </a:ln>
              <a:solidFill>
                <a:schemeClr val="tx1"/>
              </a:solidFill>
              <a:effectLst/>
              <a:latin typeface="Arial" panose="020B0604020202020204" pitchFamily="34" charset="0"/>
            </a:endParaRPr>
          </a:p>
        </p:txBody>
      </p:sp>
      <p:pic>
        <p:nvPicPr>
          <p:cNvPr id="2" name="Afbeelding 1">
            <a:extLst>
              <a:ext uri="{FF2B5EF4-FFF2-40B4-BE49-F238E27FC236}">
                <a16:creationId xmlns:a16="http://schemas.microsoft.com/office/drawing/2014/main" id="{16A65438-8829-E0F0-C12D-8FC1246E2E4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3203848" y="5555160"/>
            <a:ext cx="2746684" cy="1036152"/>
          </a:xfrm>
          <a:prstGeom prst="rect">
            <a:avLst/>
          </a:prstGeom>
        </p:spPr>
      </p:pic>
      <p:pic>
        <p:nvPicPr>
          <p:cNvPr id="5" name="Picture 4" descr="Mens met vraag over wit stock illustratie. Illustration of besluit -  22009608">
            <a:extLst>
              <a:ext uri="{FF2B5EF4-FFF2-40B4-BE49-F238E27FC236}">
                <a16:creationId xmlns:a16="http://schemas.microsoft.com/office/drawing/2014/main" id="{3A24480B-74D7-2314-E815-1C74A600AB5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70101" y="1196752"/>
            <a:ext cx="3003798" cy="4005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2306657"/>
      </p:ext>
    </p:extLst>
  </p:cSld>
  <p:clrMapOvr>
    <a:masterClrMapping/>
  </p:clrMapOvr>
  <mc:AlternateContent xmlns:mc="http://schemas.openxmlformats.org/markup-compatibility/2006" xmlns:p14="http://schemas.microsoft.com/office/powerpoint/2010/main">
    <mc:Choice Requires="p14">
      <p:transition spd="slow" p14:dur="1250">
        <p:wheel spokes="1"/>
      </p:transition>
    </mc:Choice>
    <mc:Fallback xmlns="">
      <p:transition spd="slow">
        <p:wheel spokes="1"/>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5F03225E-DBD5-4417-BE6A-2CB26D58DED7}"/>
              </a:ext>
            </a:extLst>
          </p:cNvPr>
          <p:cNvSpPr txBox="1"/>
          <p:nvPr/>
        </p:nvSpPr>
        <p:spPr>
          <a:xfrm>
            <a:off x="1005280" y="1772793"/>
            <a:ext cx="7128792" cy="461665"/>
          </a:xfrm>
          <a:prstGeom prst="rect">
            <a:avLst/>
          </a:prstGeom>
          <a:noFill/>
        </p:spPr>
        <p:txBody>
          <a:bodyPr wrap="square" rtlCol="0">
            <a:spAutoFit/>
          </a:bodyPr>
          <a:lstStyle/>
          <a:p>
            <a:pPr algn="ctr"/>
            <a:r>
              <a:rPr lang="nl-NL" sz="2400" b="1" u="sng" dirty="0">
                <a:solidFill>
                  <a:srgbClr val="002060"/>
                </a:solidFill>
                <a:latin typeface="Daytona" panose="020B0604030500040204" pitchFamily="34" charset="0"/>
              </a:rPr>
              <a:t>BESTUUR &amp; VERANTWOORDELIJKHEDEN</a:t>
            </a:r>
            <a:endParaRPr lang="nl-BE" sz="2400" b="1" dirty="0">
              <a:solidFill>
                <a:srgbClr val="002060"/>
              </a:solidFill>
              <a:latin typeface="Daytona" panose="020B0604030500040204" pitchFamily="34" charset="0"/>
            </a:endParaRPr>
          </a:p>
        </p:txBody>
      </p:sp>
      <p:sp>
        <p:nvSpPr>
          <p:cNvPr id="6" name="Tekstvak 5">
            <a:extLst>
              <a:ext uri="{FF2B5EF4-FFF2-40B4-BE49-F238E27FC236}">
                <a16:creationId xmlns:a16="http://schemas.microsoft.com/office/drawing/2014/main" id="{BFB779B9-CE57-43FD-94DD-8D1BB7747D6B}"/>
              </a:ext>
            </a:extLst>
          </p:cNvPr>
          <p:cNvSpPr txBox="1"/>
          <p:nvPr/>
        </p:nvSpPr>
        <p:spPr>
          <a:xfrm>
            <a:off x="2798998" y="2499439"/>
            <a:ext cx="3541354" cy="1569660"/>
          </a:xfrm>
          <a:prstGeom prst="rect">
            <a:avLst/>
          </a:prstGeom>
          <a:noFill/>
        </p:spPr>
        <p:txBody>
          <a:bodyPr wrap="none" rtlCol="0">
            <a:spAutoFit/>
          </a:bodyPr>
          <a:lstStyle/>
          <a:p>
            <a:pPr algn="ctr"/>
            <a:r>
              <a:rPr lang="nl-NL" sz="3200" b="1" u="sng" dirty="0">
                <a:solidFill>
                  <a:srgbClr val="B00000"/>
                </a:solidFill>
                <a:latin typeface="Daytona" panose="020B0604030500040204" pitchFamily="34" charset="0"/>
              </a:rPr>
              <a:t>VOORZITTER</a:t>
            </a:r>
            <a:br>
              <a:rPr lang="nl-NL" sz="2400" b="1" dirty="0">
                <a:solidFill>
                  <a:srgbClr val="B00000"/>
                </a:solidFill>
                <a:latin typeface="Daytona" panose="020B0604030500040204" pitchFamily="34" charset="0"/>
              </a:rPr>
            </a:br>
            <a:endParaRPr lang="nl-NL" sz="3200" dirty="0">
              <a:solidFill>
                <a:srgbClr val="B00000"/>
              </a:solidFill>
              <a:latin typeface="Daytona" panose="020B0604030500040204" pitchFamily="34" charset="0"/>
            </a:endParaRPr>
          </a:p>
          <a:p>
            <a:pPr algn="ctr"/>
            <a:r>
              <a:rPr lang="nl-NL" sz="3200" b="1" u="sng" dirty="0">
                <a:solidFill>
                  <a:srgbClr val="B00000"/>
                </a:solidFill>
                <a:latin typeface="Daytona" panose="020B0604030500040204" pitchFamily="34" charset="0"/>
              </a:rPr>
              <a:t>STEPHAN D’AES</a:t>
            </a:r>
            <a:endParaRPr lang="nl-BE" sz="3200" b="1" u="sng" dirty="0">
              <a:solidFill>
                <a:srgbClr val="B00000"/>
              </a:solidFill>
              <a:latin typeface="Daytona" panose="020B0604030500040204" pitchFamily="34" charset="0"/>
            </a:endParaRPr>
          </a:p>
        </p:txBody>
      </p:sp>
      <p:sp>
        <p:nvSpPr>
          <p:cNvPr id="3" name="Tekstvak 2">
            <a:extLst>
              <a:ext uri="{FF2B5EF4-FFF2-40B4-BE49-F238E27FC236}">
                <a16:creationId xmlns:a16="http://schemas.microsoft.com/office/drawing/2014/main" id="{76B4F69C-8EEE-CBCA-207F-34E440BA11C9}"/>
              </a:ext>
            </a:extLst>
          </p:cNvPr>
          <p:cNvSpPr txBox="1"/>
          <p:nvPr/>
        </p:nvSpPr>
        <p:spPr>
          <a:xfrm>
            <a:off x="1204009" y="4300377"/>
            <a:ext cx="6731331" cy="646331"/>
          </a:xfrm>
          <a:prstGeom prst="rect">
            <a:avLst/>
          </a:prstGeom>
          <a:noFill/>
        </p:spPr>
        <p:txBody>
          <a:bodyPr wrap="none" rtlCol="0">
            <a:spAutoFit/>
          </a:bodyPr>
          <a:lstStyle/>
          <a:p>
            <a:pPr algn="ctr"/>
            <a:r>
              <a:rPr lang="nl-NL" dirty="0">
                <a:solidFill>
                  <a:srgbClr val="002060"/>
                </a:solidFill>
                <a:latin typeface="Daytona" panose="020B0604030500040204" pitchFamily="34" charset="0"/>
              </a:rPr>
              <a:t>DAGELIJKSE LEIDING ADO</a:t>
            </a:r>
          </a:p>
          <a:p>
            <a:pPr algn="ctr"/>
            <a:r>
              <a:rPr lang="nl-NL" dirty="0">
                <a:solidFill>
                  <a:srgbClr val="002060"/>
                </a:solidFill>
                <a:latin typeface="Daytona" panose="020B0604030500040204" pitchFamily="34" charset="0"/>
              </a:rPr>
              <a:t> AANSPREEKPUNT IN DE BREEDSTE ZIN VAN HET WOORD</a:t>
            </a:r>
          </a:p>
        </p:txBody>
      </p:sp>
      <p:sp>
        <p:nvSpPr>
          <p:cNvPr id="4" name="Rechthoek 3">
            <a:extLst>
              <a:ext uri="{FF2B5EF4-FFF2-40B4-BE49-F238E27FC236}">
                <a16:creationId xmlns:a16="http://schemas.microsoft.com/office/drawing/2014/main" id="{8FE87405-6821-0777-9191-9A7DB8757D19}"/>
              </a:ext>
            </a:extLst>
          </p:cNvPr>
          <p:cNvSpPr/>
          <p:nvPr/>
        </p:nvSpPr>
        <p:spPr>
          <a:xfrm>
            <a:off x="467544" y="332889"/>
            <a:ext cx="5631283" cy="461665"/>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nl-NL" sz="2400" b="1" u="sng" spc="50" dirty="0">
                <a:ln w="11430"/>
                <a:solidFill>
                  <a:srgbClr val="FF0000"/>
                </a:solidFill>
                <a:effectLst>
                  <a:outerShdw blurRad="76200" dist="50800" dir="5400000" algn="tl" rotWithShape="0">
                    <a:srgbClr val="000000">
                      <a:alpha val="65000"/>
                    </a:srgbClr>
                  </a:outerShdw>
                </a:effectLst>
                <a:latin typeface="Daytona" panose="020B0604030500040204" pitchFamily="34" charset="0"/>
              </a:rPr>
              <a:t>3. VOORSTELLING BESTUUR</a:t>
            </a:r>
            <a:endParaRPr lang="nl-NL" sz="4400" b="1" cap="none" spc="50" dirty="0">
              <a:ln w="11430"/>
              <a:solidFill>
                <a:srgbClr val="FF0000"/>
              </a:solidFill>
              <a:effectLst>
                <a:outerShdw blurRad="76200" dist="50800" dir="5400000" algn="tl" rotWithShape="0">
                  <a:srgbClr val="000000">
                    <a:alpha val="65000"/>
                  </a:srgbClr>
                </a:outerShdw>
              </a:effectLst>
              <a:latin typeface="Daytona" panose="020B0604030500040204" pitchFamily="34" charset="0"/>
            </a:endParaRPr>
          </a:p>
        </p:txBody>
      </p:sp>
      <p:pic>
        <p:nvPicPr>
          <p:cNvPr id="8" name="Afbeelding 7">
            <a:extLst>
              <a:ext uri="{FF2B5EF4-FFF2-40B4-BE49-F238E27FC236}">
                <a16:creationId xmlns:a16="http://schemas.microsoft.com/office/drawing/2014/main" id="{40902270-4DED-FA43-922D-AAF0B807E8D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3196332" y="5519791"/>
            <a:ext cx="2746684" cy="1036152"/>
          </a:xfrm>
          <a:prstGeom prst="rect">
            <a:avLst/>
          </a:prstGeom>
        </p:spPr>
      </p:pic>
    </p:spTree>
    <p:extLst>
      <p:ext uri="{BB962C8B-B14F-4D97-AF65-F5344CB8AC3E}">
        <p14:creationId xmlns:p14="http://schemas.microsoft.com/office/powerpoint/2010/main" val="85399288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hthoek 6">
            <a:extLst>
              <a:ext uri="{FF2B5EF4-FFF2-40B4-BE49-F238E27FC236}">
                <a16:creationId xmlns:a16="http://schemas.microsoft.com/office/drawing/2014/main" id="{B83D03D8-5133-42FE-BFA3-7FE9CEA9DB0F}"/>
              </a:ext>
            </a:extLst>
          </p:cNvPr>
          <p:cNvSpPr/>
          <p:nvPr/>
        </p:nvSpPr>
        <p:spPr>
          <a:xfrm>
            <a:off x="251520" y="266688"/>
            <a:ext cx="8136904" cy="461665"/>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nl-NL" sz="2400" b="1" u="sng" spc="50" dirty="0">
                <a:ln w="11430"/>
                <a:solidFill>
                  <a:srgbClr val="FF0000"/>
                </a:solidFill>
                <a:effectLst>
                  <a:outerShdw blurRad="76200" dist="50800" dir="5400000" algn="tl" rotWithShape="0">
                    <a:srgbClr val="000000">
                      <a:alpha val="65000"/>
                    </a:srgbClr>
                  </a:outerShdw>
                </a:effectLst>
                <a:latin typeface="Daytona" panose="020B0604030500040204" pitchFamily="34" charset="0"/>
              </a:rPr>
              <a:t>11. TREKKING BEKER VAN ANTWERPEN</a:t>
            </a:r>
            <a:endParaRPr lang="nl-NL" sz="2400" b="1" cap="none" spc="50" dirty="0">
              <a:ln w="11430"/>
              <a:solidFill>
                <a:srgbClr val="FF0000"/>
              </a:solidFill>
              <a:effectLst>
                <a:outerShdw blurRad="76200" dist="50800" dir="5400000" algn="tl" rotWithShape="0">
                  <a:srgbClr val="000000">
                    <a:alpha val="65000"/>
                  </a:srgbClr>
                </a:outerShdw>
              </a:effectLst>
              <a:latin typeface="Daytona" panose="020B0604030500040204" pitchFamily="34" charset="0"/>
            </a:endParaRPr>
          </a:p>
        </p:txBody>
      </p:sp>
      <p:sp>
        <p:nvSpPr>
          <p:cNvPr id="22" name="Rectangle 1">
            <a:extLst>
              <a:ext uri="{FF2B5EF4-FFF2-40B4-BE49-F238E27FC236}">
                <a16:creationId xmlns:a16="http://schemas.microsoft.com/office/drawing/2014/main" id="{F211D73D-20CE-47CF-A22D-3CD1FDA80085}"/>
              </a:ext>
            </a:extLst>
          </p:cNvPr>
          <p:cNvSpPr>
            <a:spLocks noChangeArrowheads="1"/>
          </p:cNvSpPr>
          <p:nvPr/>
        </p:nvSpPr>
        <p:spPr bwMode="auto">
          <a:xfrm>
            <a:off x="6221667" y="1988364"/>
            <a:ext cx="90630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nl-BE" altLang="nl-BE" sz="1800" b="0" i="0" u="none" strike="noStrike" cap="none" normalizeH="0" baseline="0">
                <a:ln>
                  <a:noFill/>
                </a:ln>
                <a:solidFill>
                  <a:srgbClr val="000000"/>
                </a:solidFill>
                <a:effectLst/>
                <a:latin typeface="One Montserrat"/>
              </a:rPr>
            </a:br>
            <a:endParaRPr kumimoji="0" lang="nl-BE" altLang="nl-BE" sz="1800" b="0" i="0" u="none" strike="noStrike" cap="none" normalizeH="0" baseline="0">
              <a:ln>
                <a:noFill/>
              </a:ln>
              <a:solidFill>
                <a:schemeClr val="tx1"/>
              </a:solidFill>
              <a:effectLst/>
              <a:latin typeface="Arial" panose="020B0604020202020204" pitchFamily="34" charset="0"/>
            </a:endParaRPr>
          </a:p>
        </p:txBody>
      </p:sp>
      <p:pic>
        <p:nvPicPr>
          <p:cNvPr id="2" name="Afbeelding 1">
            <a:extLst>
              <a:ext uri="{FF2B5EF4-FFF2-40B4-BE49-F238E27FC236}">
                <a16:creationId xmlns:a16="http://schemas.microsoft.com/office/drawing/2014/main" id="{16A65438-8829-E0F0-C12D-8FC1246E2E4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3203848" y="5555160"/>
            <a:ext cx="2746684" cy="1036152"/>
          </a:xfrm>
          <a:prstGeom prst="rect">
            <a:avLst/>
          </a:prstGeom>
        </p:spPr>
      </p:pic>
      <p:sp>
        <p:nvSpPr>
          <p:cNvPr id="3" name="Tekstvak 2">
            <a:extLst>
              <a:ext uri="{FF2B5EF4-FFF2-40B4-BE49-F238E27FC236}">
                <a16:creationId xmlns:a16="http://schemas.microsoft.com/office/drawing/2014/main" id="{F8AB487F-D445-4FE4-84B7-CD6F4B8E5039}"/>
              </a:ext>
            </a:extLst>
          </p:cNvPr>
          <p:cNvSpPr txBox="1"/>
          <p:nvPr/>
        </p:nvSpPr>
        <p:spPr>
          <a:xfrm>
            <a:off x="395536" y="1196752"/>
            <a:ext cx="476412" cy="3970318"/>
          </a:xfrm>
          <a:prstGeom prst="rect">
            <a:avLst/>
          </a:prstGeom>
          <a:noFill/>
        </p:spPr>
        <p:txBody>
          <a:bodyPr wrap="none" rtlCol="0">
            <a:spAutoFit/>
          </a:bodyPr>
          <a:lstStyle/>
          <a:p>
            <a:r>
              <a:rPr lang="nl-NL" dirty="0"/>
              <a:t>1.</a:t>
            </a:r>
            <a:br>
              <a:rPr lang="nl-NL" dirty="0"/>
            </a:br>
            <a:r>
              <a:rPr lang="nl-NL" dirty="0"/>
              <a:t>2.</a:t>
            </a:r>
            <a:br>
              <a:rPr lang="nl-NL" dirty="0"/>
            </a:br>
            <a:r>
              <a:rPr lang="nl-NL" dirty="0"/>
              <a:t>3.</a:t>
            </a:r>
            <a:br>
              <a:rPr lang="nl-NL" dirty="0"/>
            </a:br>
            <a:r>
              <a:rPr lang="nl-NL" dirty="0"/>
              <a:t>4.</a:t>
            </a:r>
            <a:br>
              <a:rPr lang="nl-NL" dirty="0"/>
            </a:br>
            <a:r>
              <a:rPr lang="nl-NL" dirty="0"/>
              <a:t>5.</a:t>
            </a:r>
            <a:br>
              <a:rPr lang="nl-NL" dirty="0"/>
            </a:br>
            <a:r>
              <a:rPr lang="nl-NL" dirty="0"/>
              <a:t>6.</a:t>
            </a:r>
            <a:br>
              <a:rPr lang="nl-NL" dirty="0"/>
            </a:br>
            <a:r>
              <a:rPr lang="nl-NL" dirty="0"/>
              <a:t>7.</a:t>
            </a:r>
            <a:br>
              <a:rPr lang="nl-NL" dirty="0"/>
            </a:br>
            <a:r>
              <a:rPr lang="nl-NL" dirty="0"/>
              <a:t>8.</a:t>
            </a:r>
          </a:p>
          <a:p>
            <a:r>
              <a:rPr lang="nl-NL" dirty="0"/>
              <a:t>9.</a:t>
            </a:r>
            <a:br>
              <a:rPr lang="nl-NL" dirty="0"/>
            </a:br>
            <a:r>
              <a:rPr lang="nl-NL" dirty="0"/>
              <a:t>10.</a:t>
            </a:r>
            <a:br>
              <a:rPr lang="nl-NL" dirty="0"/>
            </a:br>
            <a:r>
              <a:rPr lang="nl-NL" dirty="0"/>
              <a:t>11.</a:t>
            </a:r>
            <a:br>
              <a:rPr lang="nl-NL" dirty="0"/>
            </a:br>
            <a:r>
              <a:rPr lang="nl-NL" dirty="0"/>
              <a:t>12.</a:t>
            </a:r>
            <a:br>
              <a:rPr lang="nl-NL" dirty="0"/>
            </a:br>
            <a:r>
              <a:rPr lang="nl-NL" dirty="0"/>
              <a:t>13.</a:t>
            </a:r>
            <a:br>
              <a:rPr lang="nl-NL" dirty="0"/>
            </a:br>
            <a:r>
              <a:rPr lang="nl-NL" dirty="0"/>
              <a:t>14.</a:t>
            </a:r>
            <a:endParaRPr lang="nl-BE" dirty="0"/>
          </a:p>
        </p:txBody>
      </p:sp>
      <p:sp>
        <p:nvSpPr>
          <p:cNvPr id="4" name="Tekstvak 3">
            <a:extLst>
              <a:ext uri="{FF2B5EF4-FFF2-40B4-BE49-F238E27FC236}">
                <a16:creationId xmlns:a16="http://schemas.microsoft.com/office/drawing/2014/main" id="{42C58A11-9C54-EBCB-F525-536B8783805F}"/>
              </a:ext>
            </a:extLst>
          </p:cNvPr>
          <p:cNvSpPr txBox="1"/>
          <p:nvPr/>
        </p:nvSpPr>
        <p:spPr>
          <a:xfrm>
            <a:off x="5453552" y="1196752"/>
            <a:ext cx="476412" cy="3139321"/>
          </a:xfrm>
          <a:prstGeom prst="rect">
            <a:avLst/>
          </a:prstGeom>
          <a:noFill/>
        </p:spPr>
        <p:txBody>
          <a:bodyPr wrap="none" rtlCol="0">
            <a:spAutoFit/>
          </a:bodyPr>
          <a:lstStyle/>
          <a:p>
            <a:r>
              <a:rPr lang="nl-NL" dirty="0"/>
              <a:t>15.</a:t>
            </a:r>
          </a:p>
          <a:p>
            <a:r>
              <a:rPr lang="nl-NL" dirty="0"/>
              <a:t>16.</a:t>
            </a:r>
            <a:br>
              <a:rPr lang="nl-NL" dirty="0"/>
            </a:br>
            <a:r>
              <a:rPr lang="nl-NL" dirty="0"/>
              <a:t>17.</a:t>
            </a:r>
            <a:br>
              <a:rPr lang="nl-NL" dirty="0"/>
            </a:br>
            <a:r>
              <a:rPr lang="nl-NL" dirty="0"/>
              <a:t>18.</a:t>
            </a:r>
            <a:br>
              <a:rPr lang="nl-NL" dirty="0"/>
            </a:br>
            <a:r>
              <a:rPr lang="nl-NL" dirty="0"/>
              <a:t>19.</a:t>
            </a:r>
            <a:br>
              <a:rPr lang="nl-NL" dirty="0"/>
            </a:br>
            <a:r>
              <a:rPr lang="nl-NL" dirty="0"/>
              <a:t>20.</a:t>
            </a:r>
            <a:br>
              <a:rPr lang="nl-NL" dirty="0"/>
            </a:br>
            <a:r>
              <a:rPr lang="nl-NL" dirty="0"/>
              <a:t>21.</a:t>
            </a:r>
            <a:br>
              <a:rPr lang="nl-NL" dirty="0"/>
            </a:br>
            <a:r>
              <a:rPr lang="nl-NL" dirty="0"/>
              <a:t>22.</a:t>
            </a:r>
            <a:br>
              <a:rPr lang="nl-NL" dirty="0"/>
            </a:br>
            <a:r>
              <a:rPr lang="nl-NL" dirty="0"/>
              <a:t>23.</a:t>
            </a:r>
            <a:br>
              <a:rPr lang="nl-NL" dirty="0"/>
            </a:br>
            <a:r>
              <a:rPr lang="nl-NL" dirty="0"/>
              <a:t>24.</a:t>
            </a:r>
            <a:br>
              <a:rPr lang="nl-NL" dirty="0"/>
            </a:br>
            <a:r>
              <a:rPr lang="nl-NL" dirty="0"/>
              <a:t>25.</a:t>
            </a:r>
            <a:endParaRPr lang="nl-BE" dirty="0"/>
          </a:p>
        </p:txBody>
      </p:sp>
    </p:spTree>
    <p:extLst>
      <p:ext uri="{BB962C8B-B14F-4D97-AF65-F5344CB8AC3E}">
        <p14:creationId xmlns:p14="http://schemas.microsoft.com/office/powerpoint/2010/main" val="210334381"/>
      </p:ext>
    </p:extLst>
  </p:cSld>
  <p:clrMapOvr>
    <a:masterClrMapping/>
  </p:clrMapOvr>
  <mc:AlternateContent xmlns:mc="http://schemas.openxmlformats.org/markup-compatibility/2006" xmlns:p14="http://schemas.microsoft.com/office/powerpoint/2010/main">
    <mc:Choice Requires="p14">
      <p:transition spd="slow" p14:dur="1250">
        <p:wheel spokes="1"/>
      </p:transition>
    </mc:Choice>
    <mc:Fallback xmlns="">
      <p:transition spd="slow">
        <p:wheel spokes="1"/>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hoek 2">
            <a:extLst>
              <a:ext uri="{FF2B5EF4-FFF2-40B4-BE49-F238E27FC236}">
                <a16:creationId xmlns:a16="http://schemas.microsoft.com/office/drawing/2014/main" id="{56ABB8A0-1DD8-5323-A518-A2B21B41A4B4}"/>
              </a:ext>
            </a:extLst>
          </p:cNvPr>
          <p:cNvSpPr/>
          <p:nvPr/>
        </p:nvSpPr>
        <p:spPr>
          <a:xfrm>
            <a:off x="755576" y="2105561"/>
            <a:ext cx="7425431" cy="1323439"/>
          </a:xfrm>
          <a:prstGeom prst="rect">
            <a:avLst/>
          </a:prstGeom>
          <a:noFill/>
          <a:ln>
            <a:noFill/>
          </a:ln>
        </p:spPr>
        <p:txBody>
          <a:bodyPr wrap="none" lIns="91440" tIns="45720" rIns="91440" bIns="45720">
            <a:spAutoFit/>
          </a:bodyPr>
          <a:lstStyle/>
          <a:p>
            <a:pPr algn="ctr"/>
            <a:r>
              <a:rPr lang="nl-NL" sz="8000" b="1" cap="none" spc="0" dirty="0">
                <a:ln w="6600">
                  <a:solidFill>
                    <a:schemeClr val="accent2"/>
                  </a:solidFill>
                  <a:prstDash val="solid"/>
                </a:ln>
                <a:solidFill>
                  <a:srgbClr val="002060"/>
                </a:solidFill>
                <a:effectLst>
                  <a:outerShdw blurRad="38100" dist="38100" dir="2700000" algn="tl">
                    <a:srgbClr val="000000">
                      <a:alpha val="43137"/>
                    </a:srgbClr>
                  </a:outerShdw>
                </a:effectLst>
                <a:latin typeface="Daytona" panose="020B0604030500040204" pitchFamily="34" charset="0"/>
              </a:rPr>
              <a:t>EINDE DEEL 1</a:t>
            </a:r>
          </a:p>
        </p:txBody>
      </p:sp>
      <p:sp>
        <p:nvSpPr>
          <p:cNvPr id="22" name="Rectangle 1">
            <a:extLst>
              <a:ext uri="{FF2B5EF4-FFF2-40B4-BE49-F238E27FC236}">
                <a16:creationId xmlns:a16="http://schemas.microsoft.com/office/drawing/2014/main" id="{F211D73D-20CE-47CF-A22D-3CD1FDA80085}"/>
              </a:ext>
            </a:extLst>
          </p:cNvPr>
          <p:cNvSpPr>
            <a:spLocks noChangeArrowheads="1"/>
          </p:cNvSpPr>
          <p:nvPr/>
        </p:nvSpPr>
        <p:spPr bwMode="auto">
          <a:xfrm>
            <a:off x="6221667" y="1988364"/>
            <a:ext cx="90630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nl-BE" altLang="nl-BE" sz="1800" b="0" i="0" u="none" strike="noStrike" cap="none" normalizeH="0" baseline="0">
                <a:ln>
                  <a:noFill/>
                </a:ln>
                <a:solidFill>
                  <a:srgbClr val="000000"/>
                </a:solidFill>
                <a:effectLst/>
                <a:latin typeface="One Montserrat"/>
              </a:rPr>
            </a:br>
            <a:endParaRPr kumimoji="0" lang="nl-BE" altLang="nl-BE" sz="1800" b="0" i="0" u="none" strike="noStrike" cap="none" normalizeH="0" baseline="0">
              <a:ln>
                <a:noFill/>
              </a:ln>
              <a:solidFill>
                <a:schemeClr val="tx1"/>
              </a:solidFill>
              <a:effectLst/>
              <a:latin typeface="Arial" panose="020B0604020202020204" pitchFamily="34" charset="0"/>
            </a:endParaRPr>
          </a:p>
        </p:txBody>
      </p:sp>
      <p:pic>
        <p:nvPicPr>
          <p:cNvPr id="2" name="Afbeelding 1">
            <a:extLst>
              <a:ext uri="{FF2B5EF4-FFF2-40B4-BE49-F238E27FC236}">
                <a16:creationId xmlns:a16="http://schemas.microsoft.com/office/drawing/2014/main" id="{16A65438-8829-E0F0-C12D-8FC1246E2E4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3203848" y="5555160"/>
            <a:ext cx="2746684" cy="1036152"/>
          </a:xfrm>
          <a:prstGeom prst="rect">
            <a:avLst/>
          </a:prstGeom>
        </p:spPr>
      </p:pic>
    </p:spTree>
    <p:extLst>
      <p:ext uri="{BB962C8B-B14F-4D97-AF65-F5344CB8AC3E}">
        <p14:creationId xmlns:p14="http://schemas.microsoft.com/office/powerpoint/2010/main" val="778159703"/>
      </p:ext>
    </p:extLst>
  </p:cSld>
  <p:clrMapOvr>
    <a:masterClrMapping/>
  </p:clrMapOvr>
  <mc:AlternateContent xmlns:mc="http://schemas.openxmlformats.org/markup-compatibility/2006" xmlns:p14="http://schemas.microsoft.com/office/powerpoint/2010/main">
    <mc:Choice Requires="p14">
      <p:transition spd="slow" p14:dur="1250">
        <p:wheel spokes="1"/>
      </p:transition>
    </mc:Choice>
    <mc:Fallback xmlns="">
      <p:transition spd="slow">
        <p:wheel spokes="1"/>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5F03225E-DBD5-4417-BE6A-2CB26D58DED7}"/>
              </a:ext>
            </a:extLst>
          </p:cNvPr>
          <p:cNvSpPr txBox="1"/>
          <p:nvPr/>
        </p:nvSpPr>
        <p:spPr>
          <a:xfrm>
            <a:off x="1005280" y="1772793"/>
            <a:ext cx="7128792" cy="461665"/>
          </a:xfrm>
          <a:prstGeom prst="rect">
            <a:avLst/>
          </a:prstGeom>
          <a:noFill/>
        </p:spPr>
        <p:txBody>
          <a:bodyPr wrap="square" rtlCol="0">
            <a:spAutoFit/>
          </a:bodyPr>
          <a:lstStyle/>
          <a:p>
            <a:pPr algn="ctr"/>
            <a:r>
              <a:rPr lang="nl-NL" sz="2400" b="1" u="sng" dirty="0">
                <a:solidFill>
                  <a:srgbClr val="002060"/>
                </a:solidFill>
                <a:latin typeface="Daytona" panose="020B0604030500040204" pitchFamily="34" charset="0"/>
              </a:rPr>
              <a:t>BESTUUR &amp; VERANTWOORDELIJKHEDEN</a:t>
            </a:r>
            <a:endParaRPr lang="nl-BE" sz="2400" b="1" dirty="0">
              <a:solidFill>
                <a:srgbClr val="002060"/>
              </a:solidFill>
              <a:latin typeface="Daytona" panose="020B0604030500040204" pitchFamily="34" charset="0"/>
            </a:endParaRPr>
          </a:p>
        </p:txBody>
      </p:sp>
      <p:sp>
        <p:nvSpPr>
          <p:cNvPr id="6" name="Tekstvak 5">
            <a:extLst>
              <a:ext uri="{FF2B5EF4-FFF2-40B4-BE49-F238E27FC236}">
                <a16:creationId xmlns:a16="http://schemas.microsoft.com/office/drawing/2014/main" id="{BFB779B9-CE57-43FD-94DD-8D1BB7747D6B}"/>
              </a:ext>
            </a:extLst>
          </p:cNvPr>
          <p:cNvSpPr txBox="1"/>
          <p:nvPr/>
        </p:nvSpPr>
        <p:spPr>
          <a:xfrm>
            <a:off x="2109708" y="2499439"/>
            <a:ext cx="4919937" cy="1569660"/>
          </a:xfrm>
          <a:prstGeom prst="rect">
            <a:avLst/>
          </a:prstGeom>
          <a:noFill/>
        </p:spPr>
        <p:txBody>
          <a:bodyPr wrap="none" rtlCol="0">
            <a:spAutoFit/>
          </a:bodyPr>
          <a:lstStyle/>
          <a:p>
            <a:pPr algn="ctr"/>
            <a:r>
              <a:rPr lang="nl-NL" sz="3200" b="1" u="sng" dirty="0">
                <a:solidFill>
                  <a:srgbClr val="B00000"/>
                </a:solidFill>
                <a:latin typeface="Daytona" panose="020B0604030500040204" pitchFamily="34" charset="0"/>
              </a:rPr>
              <a:t>PENNINGMEESTER</a:t>
            </a:r>
            <a:br>
              <a:rPr lang="nl-NL" sz="2400" b="1" dirty="0">
                <a:solidFill>
                  <a:srgbClr val="B00000"/>
                </a:solidFill>
                <a:latin typeface="Daytona" panose="020B0604030500040204" pitchFamily="34" charset="0"/>
              </a:rPr>
            </a:br>
            <a:endParaRPr lang="nl-NL" sz="3200" dirty="0">
              <a:solidFill>
                <a:srgbClr val="B00000"/>
              </a:solidFill>
              <a:latin typeface="Daytona" panose="020B0604030500040204" pitchFamily="34" charset="0"/>
            </a:endParaRPr>
          </a:p>
          <a:p>
            <a:pPr algn="ctr"/>
            <a:r>
              <a:rPr lang="nl-NL" sz="3200" b="1" u="sng" dirty="0">
                <a:solidFill>
                  <a:srgbClr val="B00000"/>
                </a:solidFill>
                <a:latin typeface="Daytona" panose="020B0604030500040204" pitchFamily="34" charset="0"/>
              </a:rPr>
              <a:t>BRENDA MALSCHAERT</a:t>
            </a:r>
            <a:endParaRPr lang="nl-BE" sz="3200" b="1" u="sng" dirty="0">
              <a:solidFill>
                <a:srgbClr val="B00000"/>
              </a:solidFill>
              <a:latin typeface="Daytona" panose="020B0604030500040204" pitchFamily="34" charset="0"/>
            </a:endParaRPr>
          </a:p>
        </p:txBody>
      </p:sp>
      <p:sp>
        <p:nvSpPr>
          <p:cNvPr id="3" name="Tekstvak 2">
            <a:extLst>
              <a:ext uri="{FF2B5EF4-FFF2-40B4-BE49-F238E27FC236}">
                <a16:creationId xmlns:a16="http://schemas.microsoft.com/office/drawing/2014/main" id="{76B4F69C-8EEE-CBCA-207F-34E440BA11C9}"/>
              </a:ext>
            </a:extLst>
          </p:cNvPr>
          <p:cNvSpPr txBox="1"/>
          <p:nvPr/>
        </p:nvSpPr>
        <p:spPr>
          <a:xfrm>
            <a:off x="3463442" y="4300377"/>
            <a:ext cx="2212465" cy="646331"/>
          </a:xfrm>
          <a:prstGeom prst="rect">
            <a:avLst/>
          </a:prstGeom>
          <a:noFill/>
        </p:spPr>
        <p:txBody>
          <a:bodyPr wrap="none" rtlCol="0">
            <a:spAutoFit/>
          </a:bodyPr>
          <a:lstStyle/>
          <a:p>
            <a:pPr algn="ctr"/>
            <a:r>
              <a:rPr lang="nl-NL" dirty="0">
                <a:solidFill>
                  <a:srgbClr val="002060"/>
                </a:solidFill>
                <a:latin typeface="Daytona" panose="020B0604030500040204" pitchFamily="34" charset="0"/>
              </a:rPr>
              <a:t>FINANCIËN</a:t>
            </a:r>
          </a:p>
          <a:p>
            <a:pPr algn="ctr"/>
            <a:r>
              <a:rPr lang="nl-NL" dirty="0">
                <a:solidFill>
                  <a:srgbClr val="002060"/>
                </a:solidFill>
                <a:latin typeface="Daytona" panose="020B0604030500040204" pitchFamily="34" charset="0"/>
              </a:rPr>
              <a:t>INSCHRIJVINGEN</a:t>
            </a:r>
          </a:p>
        </p:txBody>
      </p:sp>
      <p:sp>
        <p:nvSpPr>
          <p:cNvPr id="4" name="Rechthoek 3">
            <a:extLst>
              <a:ext uri="{FF2B5EF4-FFF2-40B4-BE49-F238E27FC236}">
                <a16:creationId xmlns:a16="http://schemas.microsoft.com/office/drawing/2014/main" id="{8FE87405-6821-0777-9191-9A7DB8757D19}"/>
              </a:ext>
            </a:extLst>
          </p:cNvPr>
          <p:cNvSpPr/>
          <p:nvPr/>
        </p:nvSpPr>
        <p:spPr>
          <a:xfrm>
            <a:off x="467544" y="332889"/>
            <a:ext cx="5631283" cy="461665"/>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nl-NL" sz="2400" b="1" u="sng" spc="50" dirty="0">
                <a:ln w="11430"/>
                <a:solidFill>
                  <a:srgbClr val="FF0000"/>
                </a:solidFill>
                <a:effectLst>
                  <a:outerShdw blurRad="76200" dist="50800" dir="5400000" algn="tl" rotWithShape="0">
                    <a:srgbClr val="000000">
                      <a:alpha val="65000"/>
                    </a:srgbClr>
                  </a:outerShdw>
                </a:effectLst>
                <a:latin typeface="Daytona" panose="020B0604030500040204" pitchFamily="34" charset="0"/>
              </a:rPr>
              <a:t>3. VOORSTELLING BESTUUR</a:t>
            </a:r>
            <a:endParaRPr lang="nl-NL" sz="4400" b="1" cap="none" spc="50" dirty="0">
              <a:ln w="11430"/>
              <a:solidFill>
                <a:srgbClr val="FF0000"/>
              </a:solidFill>
              <a:effectLst>
                <a:outerShdw blurRad="76200" dist="50800" dir="5400000" algn="tl" rotWithShape="0">
                  <a:srgbClr val="000000">
                    <a:alpha val="65000"/>
                  </a:srgbClr>
                </a:outerShdw>
              </a:effectLst>
              <a:latin typeface="Daytona" panose="020B0604030500040204" pitchFamily="34" charset="0"/>
            </a:endParaRPr>
          </a:p>
        </p:txBody>
      </p:sp>
      <p:pic>
        <p:nvPicPr>
          <p:cNvPr id="8" name="Afbeelding 7">
            <a:extLst>
              <a:ext uri="{FF2B5EF4-FFF2-40B4-BE49-F238E27FC236}">
                <a16:creationId xmlns:a16="http://schemas.microsoft.com/office/drawing/2014/main" id="{40902270-4DED-FA43-922D-AAF0B807E8D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3196332" y="5519791"/>
            <a:ext cx="2746684" cy="1036152"/>
          </a:xfrm>
          <a:prstGeom prst="rect">
            <a:avLst/>
          </a:prstGeom>
        </p:spPr>
      </p:pic>
    </p:spTree>
    <p:extLst>
      <p:ext uri="{BB962C8B-B14F-4D97-AF65-F5344CB8AC3E}">
        <p14:creationId xmlns:p14="http://schemas.microsoft.com/office/powerpoint/2010/main" val="402149575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5F03225E-DBD5-4417-BE6A-2CB26D58DED7}"/>
              </a:ext>
            </a:extLst>
          </p:cNvPr>
          <p:cNvSpPr txBox="1"/>
          <p:nvPr/>
        </p:nvSpPr>
        <p:spPr>
          <a:xfrm>
            <a:off x="1005280" y="1772793"/>
            <a:ext cx="7128792" cy="461665"/>
          </a:xfrm>
          <a:prstGeom prst="rect">
            <a:avLst/>
          </a:prstGeom>
          <a:noFill/>
        </p:spPr>
        <p:txBody>
          <a:bodyPr wrap="square" rtlCol="0">
            <a:spAutoFit/>
          </a:bodyPr>
          <a:lstStyle/>
          <a:p>
            <a:pPr algn="ctr"/>
            <a:r>
              <a:rPr lang="nl-NL" sz="2400" b="1" u="sng" dirty="0">
                <a:solidFill>
                  <a:srgbClr val="002060"/>
                </a:solidFill>
                <a:latin typeface="Daytona" panose="020B0604030500040204" pitchFamily="34" charset="0"/>
              </a:rPr>
              <a:t>BESTUUR &amp; VERANTWOORDELIJKHEDEN</a:t>
            </a:r>
            <a:endParaRPr lang="nl-BE" sz="2400" b="1" dirty="0">
              <a:solidFill>
                <a:srgbClr val="002060"/>
              </a:solidFill>
              <a:latin typeface="Daytona" panose="020B0604030500040204" pitchFamily="34" charset="0"/>
            </a:endParaRPr>
          </a:p>
        </p:txBody>
      </p:sp>
      <p:sp>
        <p:nvSpPr>
          <p:cNvPr id="6" name="Tekstvak 5">
            <a:extLst>
              <a:ext uri="{FF2B5EF4-FFF2-40B4-BE49-F238E27FC236}">
                <a16:creationId xmlns:a16="http://schemas.microsoft.com/office/drawing/2014/main" id="{BFB779B9-CE57-43FD-94DD-8D1BB7747D6B}"/>
              </a:ext>
            </a:extLst>
          </p:cNvPr>
          <p:cNvSpPr txBox="1"/>
          <p:nvPr/>
        </p:nvSpPr>
        <p:spPr>
          <a:xfrm>
            <a:off x="1676899" y="2499439"/>
            <a:ext cx="5785559" cy="1569660"/>
          </a:xfrm>
          <a:prstGeom prst="rect">
            <a:avLst/>
          </a:prstGeom>
          <a:noFill/>
        </p:spPr>
        <p:txBody>
          <a:bodyPr wrap="none" rtlCol="0">
            <a:spAutoFit/>
          </a:bodyPr>
          <a:lstStyle/>
          <a:p>
            <a:pPr algn="ctr"/>
            <a:r>
              <a:rPr lang="nl-NL" sz="3200" b="1" u="sng" dirty="0">
                <a:solidFill>
                  <a:srgbClr val="B00000"/>
                </a:solidFill>
                <a:latin typeface="Daytona" panose="020B0604030500040204" pitchFamily="34" charset="0"/>
              </a:rPr>
              <a:t>SECRETARIAAT</a:t>
            </a:r>
            <a:br>
              <a:rPr lang="nl-NL" sz="2400" b="1" dirty="0">
                <a:solidFill>
                  <a:srgbClr val="B00000"/>
                </a:solidFill>
                <a:latin typeface="Daytona" panose="020B0604030500040204" pitchFamily="34" charset="0"/>
              </a:rPr>
            </a:br>
            <a:endParaRPr lang="nl-NL" sz="3200" dirty="0">
              <a:solidFill>
                <a:srgbClr val="B00000"/>
              </a:solidFill>
              <a:latin typeface="Daytona" panose="020B0604030500040204" pitchFamily="34" charset="0"/>
            </a:endParaRPr>
          </a:p>
          <a:p>
            <a:pPr algn="ctr"/>
            <a:r>
              <a:rPr lang="nl-NL" sz="3200" b="1" u="sng" dirty="0">
                <a:solidFill>
                  <a:srgbClr val="B00000"/>
                </a:solidFill>
                <a:latin typeface="Daytona" panose="020B0604030500040204" pitchFamily="34" charset="0"/>
              </a:rPr>
              <a:t>PEGGY HOENDERVANGERS</a:t>
            </a:r>
            <a:endParaRPr lang="nl-BE" sz="3200" b="1" u="sng" dirty="0">
              <a:solidFill>
                <a:srgbClr val="B00000"/>
              </a:solidFill>
              <a:latin typeface="Daytona" panose="020B0604030500040204" pitchFamily="34" charset="0"/>
            </a:endParaRPr>
          </a:p>
        </p:txBody>
      </p:sp>
      <p:sp>
        <p:nvSpPr>
          <p:cNvPr id="3" name="Tekstvak 2">
            <a:extLst>
              <a:ext uri="{FF2B5EF4-FFF2-40B4-BE49-F238E27FC236}">
                <a16:creationId xmlns:a16="http://schemas.microsoft.com/office/drawing/2014/main" id="{76B4F69C-8EEE-CBCA-207F-34E440BA11C9}"/>
              </a:ext>
            </a:extLst>
          </p:cNvPr>
          <p:cNvSpPr txBox="1"/>
          <p:nvPr/>
        </p:nvSpPr>
        <p:spPr>
          <a:xfrm>
            <a:off x="3616532" y="4300377"/>
            <a:ext cx="1906291" cy="369332"/>
          </a:xfrm>
          <a:prstGeom prst="rect">
            <a:avLst/>
          </a:prstGeom>
          <a:noFill/>
        </p:spPr>
        <p:txBody>
          <a:bodyPr wrap="none" rtlCol="0">
            <a:spAutoFit/>
          </a:bodyPr>
          <a:lstStyle/>
          <a:p>
            <a:pPr algn="ctr"/>
            <a:r>
              <a:rPr lang="nl-NL" dirty="0">
                <a:solidFill>
                  <a:srgbClr val="002060"/>
                </a:solidFill>
                <a:latin typeface="Daytona" panose="020B0604030500040204" pitchFamily="34" charset="0"/>
              </a:rPr>
              <a:t>SECRETARIAAT</a:t>
            </a:r>
          </a:p>
        </p:txBody>
      </p:sp>
      <p:sp>
        <p:nvSpPr>
          <p:cNvPr id="4" name="Rechthoek 3">
            <a:extLst>
              <a:ext uri="{FF2B5EF4-FFF2-40B4-BE49-F238E27FC236}">
                <a16:creationId xmlns:a16="http://schemas.microsoft.com/office/drawing/2014/main" id="{8FE87405-6821-0777-9191-9A7DB8757D19}"/>
              </a:ext>
            </a:extLst>
          </p:cNvPr>
          <p:cNvSpPr/>
          <p:nvPr/>
        </p:nvSpPr>
        <p:spPr>
          <a:xfrm>
            <a:off x="467544" y="332889"/>
            <a:ext cx="5631283" cy="461665"/>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nl-NL" sz="2400" b="1" u="sng" spc="50" dirty="0">
                <a:ln w="11430"/>
                <a:solidFill>
                  <a:srgbClr val="FF0000"/>
                </a:solidFill>
                <a:effectLst>
                  <a:outerShdw blurRad="76200" dist="50800" dir="5400000" algn="tl" rotWithShape="0">
                    <a:srgbClr val="000000">
                      <a:alpha val="65000"/>
                    </a:srgbClr>
                  </a:outerShdw>
                </a:effectLst>
                <a:latin typeface="Daytona" panose="020B0604030500040204" pitchFamily="34" charset="0"/>
              </a:rPr>
              <a:t>3. VOORSTELLING BESTUUR</a:t>
            </a:r>
            <a:endParaRPr lang="nl-NL" sz="4400" b="1" cap="none" spc="50" dirty="0">
              <a:ln w="11430"/>
              <a:solidFill>
                <a:srgbClr val="FF0000"/>
              </a:solidFill>
              <a:effectLst>
                <a:outerShdw blurRad="76200" dist="50800" dir="5400000" algn="tl" rotWithShape="0">
                  <a:srgbClr val="000000">
                    <a:alpha val="65000"/>
                  </a:srgbClr>
                </a:outerShdw>
              </a:effectLst>
              <a:latin typeface="Daytona" panose="020B0604030500040204" pitchFamily="34" charset="0"/>
            </a:endParaRPr>
          </a:p>
        </p:txBody>
      </p:sp>
      <p:pic>
        <p:nvPicPr>
          <p:cNvPr id="8" name="Afbeelding 7">
            <a:extLst>
              <a:ext uri="{FF2B5EF4-FFF2-40B4-BE49-F238E27FC236}">
                <a16:creationId xmlns:a16="http://schemas.microsoft.com/office/drawing/2014/main" id="{40902270-4DED-FA43-922D-AAF0B807E8D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3196332" y="5519791"/>
            <a:ext cx="2746684" cy="1036152"/>
          </a:xfrm>
          <a:prstGeom prst="rect">
            <a:avLst/>
          </a:prstGeom>
        </p:spPr>
      </p:pic>
    </p:spTree>
    <p:extLst>
      <p:ext uri="{BB962C8B-B14F-4D97-AF65-F5344CB8AC3E}">
        <p14:creationId xmlns:p14="http://schemas.microsoft.com/office/powerpoint/2010/main" val="276001502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5F03225E-DBD5-4417-BE6A-2CB26D58DED7}"/>
              </a:ext>
            </a:extLst>
          </p:cNvPr>
          <p:cNvSpPr txBox="1"/>
          <p:nvPr/>
        </p:nvSpPr>
        <p:spPr>
          <a:xfrm>
            <a:off x="1005280" y="1772793"/>
            <a:ext cx="7128792" cy="461665"/>
          </a:xfrm>
          <a:prstGeom prst="rect">
            <a:avLst/>
          </a:prstGeom>
          <a:noFill/>
        </p:spPr>
        <p:txBody>
          <a:bodyPr wrap="square" rtlCol="0">
            <a:spAutoFit/>
          </a:bodyPr>
          <a:lstStyle/>
          <a:p>
            <a:pPr algn="ctr"/>
            <a:r>
              <a:rPr lang="nl-NL" sz="2400" b="1" u="sng" dirty="0">
                <a:solidFill>
                  <a:srgbClr val="002060"/>
                </a:solidFill>
                <a:latin typeface="Daytona" panose="020B0604030500040204" pitchFamily="34" charset="0"/>
              </a:rPr>
              <a:t>BESTUUR &amp; VERANTWOORDELIJKHEDEN</a:t>
            </a:r>
            <a:endParaRPr lang="nl-BE" sz="2400" b="1" dirty="0">
              <a:solidFill>
                <a:srgbClr val="002060"/>
              </a:solidFill>
              <a:latin typeface="Daytona" panose="020B0604030500040204" pitchFamily="34" charset="0"/>
            </a:endParaRPr>
          </a:p>
        </p:txBody>
      </p:sp>
      <p:sp>
        <p:nvSpPr>
          <p:cNvPr id="6" name="Tekstvak 5">
            <a:extLst>
              <a:ext uri="{FF2B5EF4-FFF2-40B4-BE49-F238E27FC236}">
                <a16:creationId xmlns:a16="http://schemas.microsoft.com/office/drawing/2014/main" id="{BFB779B9-CE57-43FD-94DD-8D1BB7747D6B}"/>
              </a:ext>
            </a:extLst>
          </p:cNvPr>
          <p:cNvSpPr txBox="1"/>
          <p:nvPr/>
        </p:nvSpPr>
        <p:spPr>
          <a:xfrm>
            <a:off x="2484010" y="2499439"/>
            <a:ext cx="4171334" cy="1569660"/>
          </a:xfrm>
          <a:prstGeom prst="rect">
            <a:avLst/>
          </a:prstGeom>
          <a:noFill/>
        </p:spPr>
        <p:txBody>
          <a:bodyPr wrap="none" rtlCol="0">
            <a:spAutoFit/>
          </a:bodyPr>
          <a:lstStyle/>
          <a:p>
            <a:pPr algn="ctr"/>
            <a:r>
              <a:rPr lang="nl-NL" sz="3200" b="1" u="sng" dirty="0">
                <a:solidFill>
                  <a:srgbClr val="B00000"/>
                </a:solidFill>
                <a:latin typeface="Daytona" panose="020B0604030500040204" pitchFamily="34" charset="0"/>
              </a:rPr>
              <a:t>WEDSTRIJDLEIDER</a:t>
            </a:r>
            <a:br>
              <a:rPr lang="nl-NL" sz="2400" b="1" dirty="0">
                <a:solidFill>
                  <a:srgbClr val="B00000"/>
                </a:solidFill>
                <a:latin typeface="Daytona" panose="020B0604030500040204" pitchFamily="34" charset="0"/>
              </a:rPr>
            </a:br>
            <a:endParaRPr lang="nl-NL" sz="3200" dirty="0">
              <a:solidFill>
                <a:srgbClr val="B00000"/>
              </a:solidFill>
              <a:latin typeface="Daytona" panose="020B0604030500040204" pitchFamily="34" charset="0"/>
            </a:endParaRPr>
          </a:p>
          <a:p>
            <a:pPr algn="ctr"/>
            <a:r>
              <a:rPr lang="nl-NL" sz="3200" b="1" u="sng" dirty="0">
                <a:solidFill>
                  <a:srgbClr val="B00000"/>
                </a:solidFill>
                <a:latin typeface="Daytona" panose="020B0604030500040204" pitchFamily="34" charset="0"/>
              </a:rPr>
              <a:t>MARC BOUCKAERT</a:t>
            </a:r>
            <a:endParaRPr lang="nl-BE" sz="3200" b="1" u="sng" dirty="0">
              <a:solidFill>
                <a:srgbClr val="B00000"/>
              </a:solidFill>
              <a:latin typeface="Daytona" panose="020B0604030500040204" pitchFamily="34" charset="0"/>
            </a:endParaRPr>
          </a:p>
        </p:txBody>
      </p:sp>
      <p:sp>
        <p:nvSpPr>
          <p:cNvPr id="3" name="Tekstvak 2">
            <a:extLst>
              <a:ext uri="{FF2B5EF4-FFF2-40B4-BE49-F238E27FC236}">
                <a16:creationId xmlns:a16="http://schemas.microsoft.com/office/drawing/2014/main" id="{76B4F69C-8EEE-CBCA-207F-34E440BA11C9}"/>
              </a:ext>
            </a:extLst>
          </p:cNvPr>
          <p:cNvSpPr txBox="1"/>
          <p:nvPr/>
        </p:nvSpPr>
        <p:spPr>
          <a:xfrm>
            <a:off x="2647519" y="4300377"/>
            <a:ext cx="3844321" cy="923330"/>
          </a:xfrm>
          <a:prstGeom prst="rect">
            <a:avLst/>
          </a:prstGeom>
          <a:noFill/>
        </p:spPr>
        <p:txBody>
          <a:bodyPr wrap="none" rtlCol="0">
            <a:spAutoFit/>
          </a:bodyPr>
          <a:lstStyle/>
          <a:p>
            <a:pPr algn="ctr"/>
            <a:r>
              <a:rPr lang="nl-NL" dirty="0">
                <a:solidFill>
                  <a:srgbClr val="002060"/>
                </a:solidFill>
                <a:latin typeface="Daytona" panose="020B0604030500040204" pitchFamily="34" charset="0"/>
              </a:rPr>
              <a:t>WEDSTRIJDLEIDER COMPETITIE</a:t>
            </a:r>
            <a:br>
              <a:rPr lang="nl-NL" dirty="0">
                <a:solidFill>
                  <a:srgbClr val="002060"/>
                </a:solidFill>
                <a:latin typeface="Daytona" panose="020B0604030500040204" pitchFamily="34" charset="0"/>
              </a:rPr>
            </a:br>
            <a:br>
              <a:rPr lang="nl-NL" dirty="0">
                <a:solidFill>
                  <a:srgbClr val="002060"/>
                </a:solidFill>
                <a:latin typeface="Daytona" panose="020B0604030500040204" pitchFamily="34" charset="0"/>
              </a:rPr>
            </a:br>
            <a:r>
              <a:rPr lang="nl-NL" dirty="0">
                <a:solidFill>
                  <a:srgbClr val="002060"/>
                </a:solidFill>
                <a:latin typeface="Daytona" panose="020B0604030500040204" pitchFamily="34" charset="0"/>
              </a:rPr>
              <a:t>0496 / 93 57 09</a:t>
            </a:r>
          </a:p>
        </p:txBody>
      </p:sp>
      <p:sp>
        <p:nvSpPr>
          <p:cNvPr id="4" name="Rechthoek 3">
            <a:extLst>
              <a:ext uri="{FF2B5EF4-FFF2-40B4-BE49-F238E27FC236}">
                <a16:creationId xmlns:a16="http://schemas.microsoft.com/office/drawing/2014/main" id="{8FE87405-6821-0777-9191-9A7DB8757D19}"/>
              </a:ext>
            </a:extLst>
          </p:cNvPr>
          <p:cNvSpPr/>
          <p:nvPr/>
        </p:nvSpPr>
        <p:spPr>
          <a:xfrm>
            <a:off x="467544" y="332889"/>
            <a:ext cx="5631283" cy="461665"/>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nl-NL" sz="2400" b="1" u="sng" spc="50" dirty="0">
                <a:ln w="11430"/>
                <a:solidFill>
                  <a:srgbClr val="FF0000"/>
                </a:solidFill>
                <a:effectLst>
                  <a:outerShdw blurRad="76200" dist="50800" dir="5400000" algn="tl" rotWithShape="0">
                    <a:srgbClr val="000000">
                      <a:alpha val="65000"/>
                    </a:srgbClr>
                  </a:outerShdw>
                </a:effectLst>
                <a:latin typeface="Daytona" panose="020B0604030500040204" pitchFamily="34" charset="0"/>
              </a:rPr>
              <a:t>3. VOORSTELLING BESTUUR</a:t>
            </a:r>
            <a:endParaRPr lang="nl-NL" sz="4400" b="1" cap="none" spc="50" dirty="0">
              <a:ln w="11430"/>
              <a:solidFill>
                <a:srgbClr val="FF0000"/>
              </a:solidFill>
              <a:effectLst>
                <a:outerShdw blurRad="76200" dist="50800" dir="5400000" algn="tl" rotWithShape="0">
                  <a:srgbClr val="000000">
                    <a:alpha val="65000"/>
                  </a:srgbClr>
                </a:outerShdw>
              </a:effectLst>
              <a:latin typeface="Daytona" panose="020B0604030500040204" pitchFamily="34" charset="0"/>
            </a:endParaRPr>
          </a:p>
        </p:txBody>
      </p:sp>
      <p:pic>
        <p:nvPicPr>
          <p:cNvPr id="8" name="Afbeelding 7">
            <a:extLst>
              <a:ext uri="{FF2B5EF4-FFF2-40B4-BE49-F238E27FC236}">
                <a16:creationId xmlns:a16="http://schemas.microsoft.com/office/drawing/2014/main" id="{40902270-4DED-FA43-922D-AAF0B807E8D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3196332" y="5519791"/>
            <a:ext cx="2746684" cy="1036152"/>
          </a:xfrm>
          <a:prstGeom prst="rect">
            <a:avLst/>
          </a:prstGeom>
        </p:spPr>
      </p:pic>
    </p:spTree>
    <p:extLst>
      <p:ext uri="{BB962C8B-B14F-4D97-AF65-F5344CB8AC3E}">
        <p14:creationId xmlns:p14="http://schemas.microsoft.com/office/powerpoint/2010/main" val="289945569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5F03225E-DBD5-4417-BE6A-2CB26D58DED7}"/>
              </a:ext>
            </a:extLst>
          </p:cNvPr>
          <p:cNvSpPr txBox="1"/>
          <p:nvPr/>
        </p:nvSpPr>
        <p:spPr>
          <a:xfrm>
            <a:off x="1005280" y="1772793"/>
            <a:ext cx="7128792" cy="461665"/>
          </a:xfrm>
          <a:prstGeom prst="rect">
            <a:avLst/>
          </a:prstGeom>
          <a:noFill/>
        </p:spPr>
        <p:txBody>
          <a:bodyPr wrap="square" rtlCol="0">
            <a:spAutoFit/>
          </a:bodyPr>
          <a:lstStyle/>
          <a:p>
            <a:pPr algn="ctr"/>
            <a:r>
              <a:rPr lang="nl-NL" sz="2400" b="1" u="sng" dirty="0">
                <a:solidFill>
                  <a:srgbClr val="002060"/>
                </a:solidFill>
                <a:latin typeface="Daytona" panose="020B0604030500040204" pitchFamily="34" charset="0"/>
              </a:rPr>
              <a:t>BESTUUR &amp; VERANTWOORDELIJKHEDEN</a:t>
            </a:r>
            <a:endParaRPr lang="nl-BE" sz="2400" b="1" dirty="0">
              <a:solidFill>
                <a:srgbClr val="002060"/>
              </a:solidFill>
              <a:latin typeface="Daytona" panose="020B0604030500040204" pitchFamily="34" charset="0"/>
            </a:endParaRPr>
          </a:p>
        </p:txBody>
      </p:sp>
      <p:sp>
        <p:nvSpPr>
          <p:cNvPr id="6" name="Tekstvak 5">
            <a:extLst>
              <a:ext uri="{FF2B5EF4-FFF2-40B4-BE49-F238E27FC236}">
                <a16:creationId xmlns:a16="http://schemas.microsoft.com/office/drawing/2014/main" id="{BFB779B9-CE57-43FD-94DD-8D1BB7747D6B}"/>
              </a:ext>
            </a:extLst>
          </p:cNvPr>
          <p:cNvSpPr txBox="1"/>
          <p:nvPr/>
        </p:nvSpPr>
        <p:spPr>
          <a:xfrm>
            <a:off x="3015324" y="2524487"/>
            <a:ext cx="3113353" cy="1569660"/>
          </a:xfrm>
          <a:prstGeom prst="rect">
            <a:avLst/>
          </a:prstGeom>
          <a:noFill/>
        </p:spPr>
        <p:txBody>
          <a:bodyPr wrap="none" rtlCol="0">
            <a:spAutoFit/>
          </a:bodyPr>
          <a:lstStyle/>
          <a:p>
            <a:pPr algn="ctr"/>
            <a:r>
              <a:rPr lang="nl-NL" sz="3200" b="1" u="sng" dirty="0">
                <a:solidFill>
                  <a:srgbClr val="B00000"/>
                </a:solidFill>
                <a:latin typeface="Daytona" panose="020B0604030500040204" pitchFamily="34" charset="0"/>
              </a:rPr>
              <a:t>RAADSLID</a:t>
            </a:r>
            <a:br>
              <a:rPr lang="nl-NL" sz="2400" b="1" dirty="0">
                <a:solidFill>
                  <a:srgbClr val="B00000"/>
                </a:solidFill>
                <a:latin typeface="Daytona" panose="020B0604030500040204" pitchFamily="34" charset="0"/>
              </a:rPr>
            </a:br>
            <a:endParaRPr lang="nl-NL" sz="3200" dirty="0">
              <a:solidFill>
                <a:srgbClr val="B00000"/>
              </a:solidFill>
              <a:latin typeface="Daytona" panose="020B0604030500040204" pitchFamily="34" charset="0"/>
            </a:endParaRPr>
          </a:p>
          <a:p>
            <a:pPr algn="ctr"/>
            <a:r>
              <a:rPr lang="nl-NL" sz="3200" b="1" u="sng" dirty="0">
                <a:solidFill>
                  <a:srgbClr val="B00000"/>
                </a:solidFill>
                <a:latin typeface="Daytona" panose="020B0604030500040204" pitchFamily="34" charset="0"/>
              </a:rPr>
              <a:t>DAVE JOACIM</a:t>
            </a:r>
            <a:endParaRPr lang="nl-BE" sz="3200" b="1" u="sng" dirty="0">
              <a:solidFill>
                <a:srgbClr val="B00000"/>
              </a:solidFill>
              <a:latin typeface="Daytona" panose="020B0604030500040204" pitchFamily="34" charset="0"/>
            </a:endParaRPr>
          </a:p>
        </p:txBody>
      </p:sp>
      <p:sp>
        <p:nvSpPr>
          <p:cNvPr id="3" name="Tekstvak 2">
            <a:extLst>
              <a:ext uri="{FF2B5EF4-FFF2-40B4-BE49-F238E27FC236}">
                <a16:creationId xmlns:a16="http://schemas.microsoft.com/office/drawing/2014/main" id="{76B4F69C-8EEE-CBCA-207F-34E440BA11C9}"/>
              </a:ext>
            </a:extLst>
          </p:cNvPr>
          <p:cNvSpPr txBox="1"/>
          <p:nvPr/>
        </p:nvSpPr>
        <p:spPr>
          <a:xfrm>
            <a:off x="1106236" y="4300377"/>
            <a:ext cx="6926897" cy="369332"/>
          </a:xfrm>
          <a:prstGeom prst="rect">
            <a:avLst/>
          </a:prstGeom>
          <a:noFill/>
        </p:spPr>
        <p:txBody>
          <a:bodyPr wrap="none" rtlCol="0">
            <a:spAutoFit/>
          </a:bodyPr>
          <a:lstStyle/>
          <a:p>
            <a:pPr algn="ctr"/>
            <a:r>
              <a:rPr lang="nl-NL" dirty="0">
                <a:solidFill>
                  <a:srgbClr val="002060"/>
                </a:solidFill>
                <a:latin typeface="Daytona" panose="020B0604030500040204" pitchFamily="34" charset="0"/>
              </a:rPr>
              <a:t>VERANTWOORDELIJKE BEKER van ANTWERPEN &amp; MASTERS</a:t>
            </a:r>
          </a:p>
        </p:txBody>
      </p:sp>
      <p:sp>
        <p:nvSpPr>
          <p:cNvPr id="4" name="Rechthoek 3">
            <a:extLst>
              <a:ext uri="{FF2B5EF4-FFF2-40B4-BE49-F238E27FC236}">
                <a16:creationId xmlns:a16="http://schemas.microsoft.com/office/drawing/2014/main" id="{8FE87405-6821-0777-9191-9A7DB8757D19}"/>
              </a:ext>
            </a:extLst>
          </p:cNvPr>
          <p:cNvSpPr/>
          <p:nvPr/>
        </p:nvSpPr>
        <p:spPr>
          <a:xfrm>
            <a:off x="467544" y="332889"/>
            <a:ext cx="5631283" cy="461665"/>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nl-NL" sz="2400" b="1" u="sng" spc="50" dirty="0">
                <a:ln w="11430"/>
                <a:solidFill>
                  <a:srgbClr val="FF0000"/>
                </a:solidFill>
                <a:effectLst>
                  <a:outerShdw blurRad="76200" dist="50800" dir="5400000" algn="tl" rotWithShape="0">
                    <a:srgbClr val="000000">
                      <a:alpha val="65000"/>
                    </a:srgbClr>
                  </a:outerShdw>
                </a:effectLst>
                <a:latin typeface="Daytona" panose="020B0604030500040204" pitchFamily="34" charset="0"/>
              </a:rPr>
              <a:t>3. VOORSTELLING BESTUUR</a:t>
            </a:r>
            <a:endParaRPr lang="nl-NL" sz="4400" b="1" cap="none" spc="50" dirty="0">
              <a:ln w="11430"/>
              <a:solidFill>
                <a:srgbClr val="FF0000"/>
              </a:solidFill>
              <a:effectLst>
                <a:outerShdw blurRad="76200" dist="50800" dir="5400000" algn="tl" rotWithShape="0">
                  <a:srgbClr val="000000">
                    <a:alpha val="65000"/>
                  </a:srgbClr>
                </a:outerShdw>
              </a:effectLst>
              <a:latin typeface="Daytona" panose="020B0604030500040204" pitchFamily="34" charset="0"/>
            </a:endParaRPr>
          </a:p>
        </p:txBody>
      </p:sp>
      <p:pic>
        <p:nvPicPr>
          <p:cNvPr id="8" name="Afbeelding 7">
            <a:extLst>
              <a:ext uri="{FF2B5EF4-FFF2-40B4-BE49-F238E27FC236}">
                <a16:creationId xmlns:a16="http://schemas.microsoft.com/office/drawing/2014/main" id="{40902270-4DED-FA43-922D-AAF0B807E8D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3196332" y="5519791"/>
            <a:ext cx="2746684" cy="1036152"/>
          </a:xfrm>
          <a:prstGeom prst="rect">
            <a:avLst/>
          </a:prstGeom>
        </p:spPr>
      </p:pic>
    </p:spTree>
    <p:extLst>
      <p:ext uri="{BB962C8B-B14F-4D97-AF65-F5344CB8AC3E}">
        <p14:creationId xmlns:p14="http://schemas.microsoft.com/office/powerpoint/2010/main" val="315127842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5F03225E-DBD5-4417-BE6A-2CB26D58DED7}"/>
              </a:ext>
            </a:extLst>
          </p:cNvPr>
          <p:cNvSpPr txBox="1"/>
          <p:nvPr/>
        </p:nvSpPr>
        <p:spPr>
          <a:xfrm>
            <a:off x="1005280" y="1772793"/>
            <a:ext cx="7128792" cy="461665"/>
          </a:xfrm>
          <a:prstGeom prst="rect">
            <a:avLst/>
          </a:prstGeom>
          <a:noFill/>
        </p:spPr>
        <p:txBody>
          <a:bodyPr wrap="square" rtlCol="0">
            <a:spAutoFit/>
          </a:bodyPr>
          <a:lstStyle/>
          <a:p>
            <a:pPr algn="ctr"/>
            <a:r>
              <a:rPr lang="nl-NL" sz="2400" b="1" u="sng" dirty="0">
                <a:solidFill>
                  <a:srgbClr val="002060"/>
                </a:solidFill>
                <a:latin typeface="Daytona" panose="020B0604030500040204" pitchFamily="34" charset="0"/>
              </a:rPr>
              <a:t>BESTUUR &amp; VERANTWOORDELIJKHEDEN</a:t>
            </a:r>
            <a:endParaRPr lang="nl-BE" sz="2400" b="1" dirty="0">
              <a:solidFill>
                <a:srgbClr val="002060"/>
              </a:solidFill>
              <a:latin typeface="Daytona" panose="020B0604030500040204" pitchFamily="34" charset="0"/>
            </a:endParaRPr>
          </a:p>
        </p:txBody>
      </p:sp>
      <p:sp>
        <p:nvSpPr>
          <p:cNvPr id="6" name="Tekstvak 5">
            <a:extLst>
              <a:ext uri="{FF2B5EF4-FFF2-40B4-BE49-F238E27FC236}">
                <a16:creationId xmlns:a16="http://schemas.microsoft.com/office/drawing/2014/main" id="{BFB779B9-CE57-43FD-94DD-8D1BB7747D6B}"/>
              </a:ext>
            </a:extLst>
          </p:cNvPr>
          <p:cNvSpPr txBox="1"/>
          <p:nvPr/>
        </p:nvSpPr>
        <p:spPr>
          <a:xfrm>
            <a:off x="3307070" y="2524487"/>
            <a:ext cx="2529860" cy="1569660"/>
          </a:xfrm>
          <a:prstGeom prst="rect">
            <a:avLst/>
          </a:prstGeom>
          <a:noFill/>
        </p:spPr>
        <p:txBody>
          <a:bodyPr wrap="none" rtlCol="0">
            <a:spAutoFit/>
          </a:bodyPr>
          <a:lstStyle/>
          <a:p>
            <a:pPr algn="ctr"/>
            <a:r>
              <a:rPr lang="nl-NL" sz="3200" b="1" u="sng" dirty="0">
                <a:solidFill>
                  <a:srgbClr val="B00000"/>
                </a:solidFill>
                <a:latin typeface="Daytona" panose="020B0604030500040204" pitchFamily="34" charset="0"/>
              </a:rPr>
              <a:t>RAADSLID</a:t>
            </a:r>
            <a:br>
              <a:rPr lang="nl-NL" sz="2400" b="1" dirty="0">
                <a:solidFill>
                  <a:srgbClr val="B00000"/>
                </a:solidFill>
                <a:latin typeface="Daytona" panose="020B0604030500040204" pitchFamily="34" charset="0"/>
              </a:rPr>
            </a:br>
            <a:endParaRPr lang="nl-NL" sz="3200" dirty="0">
              <a:solidFill>
                <a:srgbClr val="B00000"/>
              </a:solidFill>
              <a:latin typeface="Daytona" panose="020B0604030500040204" pitchFamily="34" charset="0"/>
            </a:endParaRPr>
          </a:p>
          <a:p>
            <a:pPr algn="ctr"/>
            <a:r>
              <a:rPr lang="nl-NL" sz="3200" b="1" u="sng" dirty="0">
                <a:solidFill>
                  <a:srgbClr val="B00000"/>
                </a:solidFill>
                <a:latin typeface="Daytona" panose="020B0604030500040204" pitchFamily="34" charset="0"/>
              </a:rPr>
              <a:t>NICK MEES</a:t>
            </a:r>
            <a:endParaRPr lang="nl-BE" sz="3200" b="1" u="sng" dirty="0">
              <a:solidFill>
                <a:srgbClr val="B00000"/>
              </a:solidFill>
              <a:latin typeface="Daytona" panose="020B0604030500040204" pitchFamily="34" charset="0"/>
            </a:endParaRPr>
          </a:p>
        </p:txBody>
      </p:sp>
      <p:sp>
        <p:nvSpPr>
          <p:cNvPr id="3" name="Tekstvak 2">
            <a:extLst>
              <a:ext uri="{FF2B5EF4-FFF2-40B4-BE49-F238E27FC236}">
                <a16:creationId xmlns:a16="http://schemas.microsoft.com/office/drawing/2014/main" id="{76B4F69C-8EEE-CBCA-207F-34E440BA11C9}"/>
              </a:ext>
            </a:extLst>
          </p:cNvPr>
          <p:cNvSpPr txBox="1"/>
          <p:nvPr/>
        </p:nvSpPr>
        <p:spPr>
          <a:xfrm>
            <a:off x="1543055" y="4300377"/>
            <a:ext cx="6053260" cy="646331"/>
          </a:xfrm>
          <a:prstGeom prst="rect">
            <a:avLst/>
          </a:prstGeom>
          <a:noFill/>
        </p:spPr>
        <p:txBody>
          <a:bodyPr wrap="none" rtlCol="0">
            <a:spAutoFit/>
          </a:bodyPr>
          <a:lstStyle/>
          <a:p>
            <a:pPr algn="ctr"/>
            <a:r>
              <a:rPr lang="nl-NL" dirty="0">
                <a:solidFill>
                  <a:srgbClr val="002060"/>
                </a:solidFill>
                <a:latin typeface="Daytona" panose="020B0604030500040204" pitchFamily="34" charset="0"/>
              </a:rPr>
              <a:t>VERANTWOORDELIJKE ELEKTRONISCH SCOREBORD</a:t>
            </a:r>
          </a:p>
          <a:p>
            <a:pPr algn="ctr"/>
            <a:r>
              <a:rPr lang="nl-NL" dirty="0">
                <a:solidFill>
                  <a:srgbClr val="002060"/>
                </a:solidFill>
                <a:latin typeface="Daytona" panose="020B0604030500040204" pitchFamily="34" charset="0"/>
              </a:rPr>
              <a:t>SOCIAL MEDIA</a:t>
            </a:r>
          </a:p>
        </p:txBody>
      </p:sp>
      <p:sp>
        <p:nvSpPr>
          <p:cNvPr id="4" name="Rechthoek 3">
            <a:extLst>
              <a:ext uri="{FF2B5EF4-FFF2-40B4-BE49-F238E27FC236}">
                <a16:creationId xmlns:a16="http://schemas.microsoft.com/office/drawing/2014/main" id="{8FE87405-6821-0777-9191-9A7DB8757D19}"/>
              </a:ext>
            </a:extLst>
          </p:cNvPr>
          <p:cNvSpPr/>
          <p:nvPr/>
        </p:nvSpPr>
        <p:spPr>
          <a:xfrm>
            <a:off x="467544" y="332889"/>
            <a:ext cx="5631283" cy="461665"/>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nl-NL" sz="2400" b="1" u="sng" spc="50" dirty="0">
                <a:ln w="11430"/>
                <a:solidFill>
                  <a:srgbClr val="FF0000"/>
                </a:solidFill>
                <a:effectLst>
                  <a:outerShdw blurRad="76200" dist="50800" dir="5400000" algn="tl" rotWithShape="0">
                    <a:srgbClr val="000000">
                      <a:alpha val="65000"/>
                    </a:srgbClr>
                  </a:outerShdw>
                </a:effectLst>
                <a:latin typeface="Daytona" panose="020B0604030500040204" pitchFamily="34" charset="0"/>
              </a:rPr>
              <a:t>3. VOORSTELLING BESTUUR</a:t>
            </a:r>
            <a:endParaRPr lang="nl-NL" sz="4400" b="1" cap="none" spc="50" dirty="0">
              <a:ln w="11430"/>
              <a:solidFill>
                <a:srgbClr val="FF0000"/>
              </a:solidFill>
              <a:effectLst>
                <a:outerShdw blurRad="76200" dist="50800" dir="5400000" algn="tl" rotWithShape="0">
                  <a:srgbClr val="000000">
                    <a:alpha val="65000"/>
                  </a:srgbClr>
                </a:outerShdw>
              </a:effectLst>
              <a:latin typeface="Daytona" panose="020B0604030500040204" pitchFamily="34" charset="0"/>
            </a:endParaRPr>
          </a:p>
        </p:txBody>
      </p:sp>
      <p:pic>
        <p:nvPicPr>
          <p:cNvPr id="8" name="Afbeelding 7">
            <a:extLst>
              <a:ext uri="{FF2B5EF4-FFF2-40B4-BE49-F238E27FC236}">
                <a16:creationId xmlns:a16="http://schemas.microsoft.com/office/drawing/2014/main" id="{40902270-4DED-FA43-922D-AAF0B807E8D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3196332" y="5519791"/>
            <a:ext cx="2746684" cy="1036152"/>
          </a:xfrm>
          <a:prstGeom prst="rect">
            <a:avLst/>
          </a:prstGeom>
        </p:spPr>
      </p:pic>
    </p:spTree>
    <p:extLst>
      <p:ext uri="{BB962C8B-B14F-4D97-AF65-F5344CB8AC3E}">
        <p14:creationId xmlns:p14="http://schemas.microsoft.com/office/powerpoint/2010/main" val="8964288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5F03225E-DBD5-4417-BE6A-2CB26D58DED7}"/>
              </a:ext>
            </a:extLst>
          </p:cNvPr>
          <p:cNvSpPr txBox="1"/>
          <p:nvPr/>
        </p:nvSpPr>
        <p:spPr>
          <a:xfrm>
            <a:off x="1005280" y="1772793"/>
            <a:ext cx="7128792" cy="461665"/>
          </a:xfrm>
          <a:prstGeom prst="rect">
            <a:avLst/>
          </a:prstGeom>
          <a:noFill/>
        </p:spPr>
        <p:txBody>
          <a:bodyPr wrap="square" rtlCol="0">
            <a:spAutoFit/>
          </a:bodyPr>
          <a:lstStyle/>
          <a:p>
            <a:pPr algn="ctr"/>
            <a:r>
              <a:rPr lang="nl-NL" sz="2400" b="1" u="sng" dirty="0">
                <a:solidFill>
                  <a:srgbClr val="002060"/>
                </a:solidFill>
                <a:latin typeface="Daytona" panose="020B0604030500040204" pitchFamily="34" charset="0"/>
              </a:rPr>
              <a:t>BESTUUR &amp; VERANTWOORDELIJKHEDEN</a:t>
            </a:r>
            <a:endParaRPr lang="nl-BE" sz="2400" b="1" dirty="0">
              <a:solidFill>
                <a:srgbClr val="002060"/>
              </a:solidFill>
              <a:latin typeface="Daytona" panose="020B0604030500040204" pitchFamily="34" charset="0"/>
            </a:endParaRPr>
          </a:p>
        </p:txBody>
      </p:sp>
      <p:sp>
        <p:nvSpPr>
          <p:cNvPr id="6" name="Tekstvak 5">
            <a:extLst>
              <a:ext uri="{FF2B5EF4-FFF2-40B4-BE49-F238E27FC236}">
                <a16:creationId xmlns:a16="http://schemas.microsoft.com/office/drawing/2014/main" id="{BFB779B9-CE57-43FD-94DD-8D1BB7747D6B}"/>
              </a:ext>
            </a:extLst>
          </p:cNvPr>
          <p:cNvSpPr txBox="1"/>
          <p:nvPr/>
        </p:nvSpPr>
        <p:spPr>
          <a:xfrm>
            <a:off x="2344468" y="2524487"/>
            <a:ext cx="4455067" cy="1569660"/>
          </a:xfrm>
          <a:prstGeom prst="rect">
            <a:avLst/>
          </a:prstGeom>
          <a:noFill/>
        </p:spPr>
        <p:txBody>
          <a:bodyPr wrap="none" rtlCol="0">
            <a:spAutoFit/>
          </a:bodyPr>
          <a:lstStyle/>
          <a:p>
            <a:pPr algn="ctr"/>
            <a:r>
              <a:rPr lang="nl-NL" sz="3200" b="1" u="sng" dirty="0">
                <a:solidFill>
                  <a:srgbClr val="B00000"/>
                </a:solidFill>
                <a:latin typeface="Daytona" panose="020B0604030500040204" pitchFamily="34" charset="0"/>
              </a:rPr>
              <a:t>RAADSLID</a:t>
            </a:r>
            <a:br>
              <a:rPr lang="nl-NL" sz="2400" b="1" dirty="0">
                <a:solidFill>
                  <a:srgbClr val="B00000"/>
                </a:solidFill>
                <a:latin typeface="Daytona" panose="020B0604030500040204" pitchFamily="34" charset="0"/>
              </a:rPr>
            </a:br>
            <a:endParaRPr lang="nl-NL" sz="3200" dirty="0">
              <a:solidFill>
                <a:srgbClr val="B00000"/>
              </a:solidFill>
              <a:latin typeface="Daytona" panose="020B0604030500040204" pitchFamily="34" charset="0"/>
            </a:endParaRPr>
          </a:p>
          <a:p>
            <a:pPr algn="ctr"/>
            <a:r>
              <a:rPr lang="nl-NL" sz="3200" b="1" u="sng" dirty="0">
                <a:solidFill>
                  <a:srgbClr val="B00000"/>
                </a:solidFill>
                <a:latin typeface="Daytona" panose="020B0604030500040204" pitchFamily="34" charset="0"/>
              </a:rPr>
              <a:t>STEVE LAMBRECHTS</a:t>
            </a:r>
            <a:endParaRPr lang="nl-BE" sz="3200" b="1" u="sng" dirty="0">
              <a:solidFill>
                <a:srgbClr val="B00000"/>
              </a:solidFill>
              <a:latin typeface="Daytona" panose="020B0604030500040204" pitchFamily="34" charset="0"/>
            </a:endParaRPr>
          </a:p>
        </p:txBody>
      </p:sp>
      <p:sp>
        <p:nvSpPr>
          <p:cNvPr id="3" name="Tekstvak 2">
            <a:extLst>
              <a:ext uri="{FF2B5EF4-FFF2-40B4-BE49-F238E27FC236}">
                <a16:creationId xmlns:a16="http://schemas.microsoft.com/office/drawing/2014/main" id="{76B4F69C-8EEE-CBCA-207F-34E440BA11C9}"/>
              </a:ext>
            </a:extLst>
          </p:cNvPr>
          <p:cNvSpPr txBox="1"/>
          <p:nvPr/>
        </p:nvSpPr>
        <p:spPr>
          <a:xfrm>
            <a:off x="2817445" y="4300377"/>
            <a:ext cx="3504486" cy="369332"/>
          </a:xfrm>
          <a:prstGeom prst="rect">
            <a:avLst/>
          </a:prstGeom>
          <a:noFill/>
        </p:spPr>
        <p:txBody>
          <a:bodyPr wrap="none" rtlCol="0">
            <a:spAutoFit/>
          </a:bodyPr>
          <a:lstStyle/>
          <a:p>
            <a:pPr algn="ctr"/>
            <a:r>
              <a:rPr lang="nl-NL">
                <a:solidFill>
                  <a:srgbClr val="002060"/>
                </a:solidFill>
                <a:latin typeface="Daytona" panose="020B0604030500040204" pitchFamily="34" charset="0"/>
              </a:rPr>
              <a:t>ALGEMENE ONDERSTEUNING</a:t>
            </a:r>
            <a:endParaRPr lang="nl-NL" dirty="0">
              <a:solidFill>
                <a:srgbClr val="002060"/>
              </a:solidFill>
              <a:latin typeface="Daytona" panose="020B0604030500040204" pitchFamily="34" charset="0"/>
            </a:endParaRPr>
          </a:p>
        </p:txBody>
      </p:sp>
      <p:sp>
        <p:nvSpPr>
          <p:cNvPr id="4" name="Rechthoek 3">
            <a:extLst>
              <a:ext uri="{FF2B5EF4-FFF2-40B4-BE49-F238E27FC236}">
                <a16:creationId xmlns:a16="http://schemas.microsoft.com/office/drawing/2014/main" id="{8FE87405-6821-0777-9191-9A7DB8757D19}"/>
              </a:ext>
            </a:extLst>
          </p:cNvPr>
          <p:cNvSpPr/>
          <p:nvPr/>
        </p:nvSpPr>
        <p:spPr>
          <a:xfrm>
            <a:off x="467544" y="332889"/>
            <a:ext cx="5631283" cy="461665"/>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nl-NL" sz="2400" b="1" u="sng" spc="50" dirty="0">
                <a:ln w="11430"/>
                <a:solidFill>
                  <a:srgbClr val="FF0000"/>
                </a:solidFill>
                <a:effectLst>
                  <a:outerShdw blurRad="76200" dist="50800" dir="5400000" algn="tl" rotWithShape="0">
                    <a:srgbClr val="000000">
                      <a:alpha val="65000"/>
                    </a:srgbClr>
                  </a:outerShdw>
                </a:effectLst>
                <a:latin typeface="Daytona" panose="020B0604030500040204" pitchFamily="34" charset="0"/>
              </a:rPr>
              <a:t>3. VOORSTELLING BESTUUR</a:t>
            </a:r>
            <a:endParaRPr lang="nl-NL" sz="4400" b="1" cap="none" spc="50" dirty="0">
              <a:ln w="11430"/>
              <a:solidFill>
                <a:srgbClr val="FF0000"/>
              </a:solidFill>
              <a:effectLst>
                <a:outerShdw blurRad="76200" dist="50800" dir="5400000" algn="tl" rotWithShape="0">
                  <a:srgbClr val="000000">
                    <a:alpha val="65000"/>
                  </a:srgbClr>
                </a:outerShdw>
              </a:effectLst>
              <a:latin typeface="Daytona" panose="020B0604030500040204" pitchFamily="34" charset="0"/>
            </a:endParaRPr>
          </a:p>
        </p:txBody>
      </p:sp>
      <p:pic>
        <p:nvPicPr>
          <p:cNvPr id="8" name="Afbeelding 7">
            <a:extLst>
              <a:ext uri="{FF2B5EF4-FFF2-40B4-BE49-F238E27FC236}">
                <a16:creationId xmlns:a16="http://schemas.microsoft.com/office/drawing/2014/main" id="{40902270-4DED-FA43-922D-AAF0B807E8D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3196332" y="5519791"/>
            <a:ext cx="2746684" cy="1036152"/>
          </a:xfrm>
          <a:prstGeom prst="rect">
            <a:avLst/>
          </a:prstGeom>
        </p:spPr>
      </p:pic>
    </p:spTree>
    <p:extLst>
      <p:ext uri="{BB962C8B-B14F-4D97-AF65-F5344CB8AC3E}">
        <p14:creationId xmlns:p14="http://schemas.microsoft.com/office/powerpoint/2010/main" val="411075932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3544</TotalTime>
  <Words>1786</Words>
  <Application>Microsoft Office PowerPoint</Application>
  <PresentationFormat>Diavoorstelling (4:3)</PresentationFormat>
  <Paragraphs>298</Paragraphs>
  <Slides>31</Slides>
  <Notes>19</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31</vt:i4>
      </vt:variant>
    </vt:vector>
  </HeadingPairs>
  <TitlesOfParts>
    <vt:vector size="37" baseType="lpstr">
      <vt:lpstr>Arial</vt:lpstr>
      <vt:lpstr>Calibri</vt:lpstr>
      <vt:lpstr>Calibri Light</vt:lpstr>
      <vt:lpstr>Daytona</vt:lpstr>
      <vt:lpstr>One Montserrat</vt:lpstr>
      <vt:lpstr>Kantoorthema</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Stephan</dc:creator>
  <cp:lastModifiedBy>Stephan D'Aes</cp:lastModifiedBy>
  <cp:revision>269</cp:revision>
  <dcterms:created xsi:type="dcterms:W3CDTF">2017-05-09T06:38:18Z</dcterms:created>
  <dcterms:modified xsi:type="dcterms:W3CDTF">2024-08-27T17:49:12Z</dcterms:modified>
</cp:coreProperties>
</file>